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91" autoAdjust="0"/>
  </p:normalViewPr>
  <p:slideViewPr>
    <p:cSldViewPr snapToGrid="0" showGuides="1">
      <p:cViewPr varScale="1">
        <p:scale>
          <a:sx n="77" d="100"/>
          <a:sy n="77" d="100"/>
        </p:scale>
        <p:origin x="96" y="29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20ГГ</c:v>
                </c:pt>
                <c:pt idx="1">
                  <c:v>20ГГ</c:v>
                </c:pt>
                <c:pt idx="2">
                  <c:v>20ГГ</c:v>
                </c:pt>
                <c:pt idx="3">
                  <c:v>20ГГ</c:v>
                </c:pt>
                <c:pt idx="4">
                  <c:v>20ГГ</c:v>
                </c:pt>
              </c:strCache>
            </c:strRef>
          </c:cat>
          <c:val>
            <c:numRef>
              <c:f>Sheet1!$C$2:$C$6</c:f>
              <c:numCache>
                <c:formatCode>#,##0\ "₽"</c:formatCode>
                <c:ptCount val="5"/>
                <c:pt idx="1">
                  <c:v>20000</c:v>
                </c:pt>
                <c:pt idx="3">
                  <c:v>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06-4E49-82A6-EEA101F0A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71106472"/>
        <c:axId val="571108768"/>
      </c:bar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20ГГ</c:v>
                </c:pt>
                <c:pt idx="1">
                  <c:v>20ГГ</c:v>
                </c:pt>
                <c:pt idx="2">
                  <c:v>20ГГ</c:v>
                </c:pt>
                <c:pt idx="3">
                  <c:v>20ГГ</c:v>
                </c:pt>
                <c:pt idx="4">
                  <c:v>20ГГ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#,##0\ &quot;₽&quot;">
                  <c:v>10000</c:v>
                </c:pt>
                <c:pt idx="2" formatCode="#,##0\ &quot;₽&quot;">
                  <c:v>30000</c:v>
                </c:pt>
                <c:pt idx="4" formatCode="#,##0\ &quot;₽&quot;">
                  <c:v>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06-4E49-82A6-EEA101F0A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72825440"/>
        <c:axId val="572827080"/>
      </c:barChart>
      <c:catAx>
        <c:axId val="571106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1108768"/>
        <c:crosses val="autoZero"/>
        <c:auto val="1"/>
        <c:lblAlgn val="ctr"/>
        <c:lblOffset val="100"/>
        <c:noMultiLvlLbl val="0"/>
      </c:catAx>
      <c:valAx>
        <c:axId val="571108768"/>
        <c:scaling>
          <c:orientation val="minMax"/>
          <c:max val="50000"/>
        </c:scaling>
        <c:delete val="0"/>
        <c:axPos val="l"/>
        <c:majorGridlines>
          <c:spPr>
            <a:ln w="12700" cap="flat" cmpd="sng" algn="ctr">
              <a:solidFill>
                <a:schemeClr val="bg2">
                  <a:alpha val="20000"/>
                </a:schemeClr>
              </a:solidFill>
              <a:round/>
            </a:ln>
            <a:effectLst/>
          </c:spPr>
        </c:majorGridlines>
        <c:numFmt formatCode="#,##0\ &quot;₽&quot;" sourceLinked="1"/>
        <c:majorTickMark val="none"/>
        <c:minorTickMark val="none"/>
        <c:tickLblPos val="nextTo"/>
        <c:spPr>
          <a:noFill/>
          <a:ln w="12700"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1106472"/>
        <c:crosses val="autoZero"/>
        <c:crossBetween val="between"/>
        <c:majorUnit val="10000"/>
      </c:valAx>
      <c:valAx>
        <c:axId val="572827080"/>
        <c:scaling>
          <c:orientation val="minMax"/>
        </c:scaling>
        <c:delete val="1"/>
        <c:axPos val="r"/>
        <c:numFmt formatCode="#,##0\ &quot;₽&quot;" sourceLinked="1"/>
        <c:majorTickMark val="out"/>
        <c:minorTickMark val="none"/>
        <c:tickLblPos val="nextTo"/>
        <c:crossAx val="572825440"/>
        <c:crosses val="max"/>
        <c:crossBetween val="between"/>
      </c:valAx>
      <c:catAx>
        <c:axId val="572825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728270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39FB0DB-6E14-4D38-930B-E188F6E13C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6DB5971-2675-487B-9E88-02DB3F19D0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D435E3D-4779-4F74-B50E-7D6C92F116A8}" type="datetime1">
              <a:rPr lang="ru-RU" smtClean="0"/>
              <a:t>17.12.2020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8F2125-3128-41A1-8437-EB29536F4D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4663736B-7E4B-4A53-8310-E0970E67F8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4B18F8-B739-4178-8D2D-879F4A27D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9070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04E80F0-1DF1-4858-9B22-BB5AEB10E915}" type="datetime1">
              <a:rPr lang="ru-RU" noProof="0" smtClean="0"/>
              <a:t>17.12.2020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074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452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90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258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156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446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029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34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5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458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6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5230445E-A660-448A-B4DC-782AD0E5DA6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450330 w 8969375"/>
              <a:gd name="connsiteY0" fmla="*/ 3511550 h 6858000"/>
              <a:gd name="connsiteX1" fmla="*/ 8969375 w 8969375"/>
              <a:gd name="connsiteY1" fmla="*/ 3511550 h 6858000"/>
              <a:gd name="connsiteX2" fmla="*/ 8969375 w 8969375"/>
              <a:gd name="connsiteY2" fmla="*/ 6858000 h 6858000"/>
              <a:gd name="connsiteX3" fmla="*/ 5010150 w 8969375"/>
              <a:gd name="connsiteY3" fmla="*/ 6858000 h 6858000"/>
              <a:gd name="connsiteX4" fmla="*/ 1915160 w 8969375"/>
              <a:gd name="connsiteY4" fmla="*/ 3511550 h 6858000"/>
              <a:gd name="connsiteX5" fmla="*/ 3404870 w 8969375"/>
              <a:gd name="connsiteY5" fmla="*/ 3511550 h 6858000"/>
              <a:gd name="connsiteX6" fmla="*/ 1964690 w 8969375"/>
              <a:gd name="connsiteY6" fmla="*/ 6858000 h 6858000"/>
              <a:gd name="connsiteX7" fmla="*/ 474980 w 8969375"/>
              <a:gd name="connsiteY7" fmla="*/ 6858000 h 6858000"/>
              <a:gd name="connsiteX8" fmla="*/ 7961630 w 8969375"/>
              <a:gd name="connsiteY8" fmla="*/ 0 h 6858000"/>
              <a:gd name="connsiteX9" fmla="*/ 8969375 w 8969375"/>
              <a:gd name="connsiteY9" fmla="*/ 0 h 6858000"/>
              <a:gd name="connsiteX10" fmla="*/ 8969375 w 8969375"/>
              <a:gd name="connsiteY10" fmla="*/ 3346450 h 6858000"/>
              <a:gd name="connsiteX11" fmla="*/ 6521450 w 8969375"/>
              <a:gd name="connsiteY11" fmla="*/ 3346450 h 6858000"/>
              <a:gd name="connsiteX12" fmla="*/ 5163820 w 8969375"/>
              <a:gd name="connsiteY12" fmla="*/ 0 h 6858000"/>
              <a:gd name="connsiteX13" fmla="*/ 7726680 w 8969375"/>
              <a:gd name="connsiteY13" fmla="*/ 0 h 6858000"/>
              <a:gd name="connsiteX14" fmla="*/ 4775200 w 8969375"/>
              <a:gd name="connsiteY14" fmla="*/ 6858000 h 6858000"/>
              <a:gd name="connsiteX15" fmla="*/ 2213610 w 8969375"/>
              <a:gd name="connsiteY15" fmla="*/ 6858000 h 6858000"/>
              <a:gd name="connsiteX16" fmla="*/ 3426460 w 8969375"/>
              <a:gd name="connsiteY16" fmla="*/ 0 h 6858000"/>
              <a:gd name="connsiteX17" fmla="*/ 4916170 w 8969375"/>
              <a:gd name="connsiteY17" fmla="*/ 0 h 6858000"/>
              <a:gd name="connsiteX18" fmla="*/ 3475990 w 8969375"/>
              <a:gd name="connsiteY18" fmla="*/ 3346450 h 6858000"/>
              <a:gd name="connsiteX19" fmla="*/ 1986280 w 8969375"/>
              <a:gd name="connsiteY19" fmla="*/ 3346450 h 6858000"/>
              <a:gd name="connsiteX20" fmla="*/ 0 w 8969375"/>
              <a:gd name="connsiteY20" fmla="*/ 0 h 6858000"/>
              <a:gd name="connsiteX21" fmla="*/ 3195320 w 8969375"/>
              <a:gd name="connsiteY21" fmla="*/ 0 h 6858000"/>
              <a:gd name="connsiteX22" fmla="*/ 243840 w 8969375"/>
              <a:gd name="connsiteY22" fmla="*/ 6858000 h 6858000"/>
              <a:gd name="connsiteX23" fmla="*/ 0 w 8969375"/>
              <a:gd name="connsiteY23" fmla="*/ 6858000 h 6858000"/>
              <a:gd name="connsiteX0" fmla="*/ 6604567 w 9123612"/>
              <a:gd name="connsiteY0" fmla="*/ 3511550 h 6858000"/>
              <a:gd name="connsiteX1" fmla="*/ 9123612 w 9123612"/>
              <a:gd name="connsiteY1" fmla="*/ 3511550 h 6858000"/>
              <a:gd name="connsiteX2" fmla="*/ 9123612 w 9123612"/>
              <a:gd name="connsiteY2" fmla="*/ 6858000 h 6858000"/>
              <a:gd name="connsiteX3" fmla="*/ 5164387 w 9123612"/>
              <a:gd name="connsiteY3" fmla="*/ 6858000 h 6858000"/>
              <a:gd name="connsiteX4" fmla="*/ 6604567 w 9123612"/>
              <a:gd name="connsiteY4" fmla="*/ 3511550 h 6858000"/>
              <a:gd name="connsiteX5" fmla="*/ 2069397 w 9123612"/>
              <a:gd name="connsiteY5" fmla="*/ 3511550 h 6858000"/>
              <a:gd name="connsiteX6" fmla="*/ 3559107 w 9123612"/>
              <a:gd name="connsiteY6" fmla="*/ 3511550 h 6858000"/>
              <a:gd name="connsiteX7" fmla="*/ 2118927 w 9123612"/>
              <a:gd name="connsiteY7" fmla="*/ 6858000 h 6858000"/>
              <a:gd name="connsiteX8" fmla="*/ 629217 w 9123612"/>
              <a:gd name="connsiteY8" fmla="*/ 6858000 h 6858000"/>
              <a:gd name="connsiteX9" fmla="*/ 2069397 w 9123612"/>
              <a:gd name="connsiteY9" fmla="*/ 3511550 h 6858000"/>
              <a:gd name="connsiteX10" fmla="*/ 8115867 w 9123612"/>
              <a:gd name="connsiteY10" fmla="*/ 0 h 6858000"/>
              <a:gd name="connsiteX11" fmla="*/ 9123612 w 9123612"/>
              <a:gd name="connsiteY11" fmla="*/ 0 h 6858000"/>
              <a:gd name="connsiteX12" fmla="*/ 9123612 w 9123612"/>
              <a:gd name="connsiteY12" fmla="*/ 3346450 h 6858000"/>
              <a:gd name="connsiteX13" fmla="*/ 6675687 w 9123612"/>
              <a:gd name="connsiteY13" fmla="*/ 3346450 h 6858000"/>
              <a:gd name="connsiteX14" fmla="*/ 8115867 w 9123612"/>
              <a:gd name="connsiteY14" fmla="*/ 0 h 6858000"/>
              <a:gd name="connsiteX15" fmla="*/ 5318057 w 9123612"/>
              <a:gd name="connsiteY15" fmla="*/ 0 h 6858000"/>
              <a:gd name="connsiteX16" fmla="*/ 7880917 w 9123612"/>
              <a:gd name="connsiteY16" fmla="*/ 0 h 6858000"/>
              <a:gd name="connsiteX17" fmla="*/ 4929437 w 9123612"/>
              <a:gd name="connsiteY17" fmla="*/ 6858000 h 6858000"/>
              <a:gd name="connsiteX18" fmla="*/ 2367847 w 9123612"/>
              <a:gd name="connsiteY18" fmla="*/ 6858000 h 6858000"/>
              <a:gd name="connsiteX19" fmla="*/ 5318057 w 9123612"/>
              <a:gd name="connsiteY19" fmla="*/ 0 h 6858000"/>
              <a:gd name="connsiteX20" fmla="*/ 3580697 w 9123612"/>
              <a:gd name="connsiteY20" fmla="*/ 0 h 6858000"/>
              <a:gd name="connsiteX21" fmla="*/ 5070407 w 9123612"/>
              <a:gd name="connsiteY21" fmla="*/ 0 h 6858000"/>
              <a:gd name="connsiteX22" fmla="*/ 3630227 w 9123612"/>
              <a:gd name="connsiteY22" fmla="*/ 3346450 h 6858000"/>
              <a:gd name="connsiteX23" fmla="*/ 2140517 w 9123612"/>
              <a:gd name="connsiteY23" fmla="*/ 3346450 h 6858000"/>
              <a:gd name="connsiteX24" fmla="*/ 3580697 w 9123612"/>
              <a:gd name="connsiteY24" fmla="*/ 0 h 6858000"/>
              <a:gd name="connsiteX25" fmla="*/ 154237 w 9123612"/>
              <a:gd name="connsiteY25" fmla="*/ 0 h 6858000"/>
              <a:gd name="connsiteX26" fmla="*/ 3349557 w 9123612"/>
              <a:gd name="connsiteY26" fmla="*/ 0 h 6858000"/>
              <a:gd name="connsiteX27" fmla="*/ 398077 w 9123612"/>
              <a:gd name="connsiteY27" fmla="*/ 6858000 h 6858000"/>
              <a:gd name="connsiteX28" fmla="*/ 0 w 9123612"/>
              <a:gd name="connsiteY28" fmla="*/ 6858000 h 6858000"/>
              <a:gd name="connsiteX29" fmla="*/ 154237 w 9123612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18625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18625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054197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054197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lnTo>
                  <a:pt x="6636589" y="351155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lnTo>
                  <a:pt x="2101419" y="351155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lnTo>
                  <a:pt x="8147889" y="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lnTo>
                  <a:pt x="5350079" y="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lnTo>
                  <a:pt x="3612719" y="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lnTo>
                  <a:pt x="29472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2" name="Рисунок 19">
            <a:extLst>
              <a:ext uri="{FF2B5EF4-FFF2-40B4-BE49-F238E27FC236}">
                <a16:creationId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 rtlCol="0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7" name="Текст 14">
            <a:extLst>
              <a:ext uri="{FF2B5EF4-FFF2-40B4-BE49-F238E27FC236}">
                <a16:creationId xmlns:a16="http://schemas.microsoft.com/office/drawing/2014/main" id="{A4843534-A750-4D01-BC62-26CD9AEA6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0021" y="3773554"/>
            <a:ext cx="10090287" cy="1101897"/>
          </a:xfrm>
        </p:spPr>
        <p:txBody>
          <a:bodyPr rtlCol="0">
            <a:noAutofit/>
          </a:bodyPr>
          <a:lstStyle>
            <a:lvl1pPr marL="0" indent="0" algn="l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Ключевая фраза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id="{F8E7B25A-0A4A-430B-903E-76193E2954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0021" y="5451784"/>
            <a:ext cx="4367531" cy="324417"/>
          </a:xfrm>
        </p:spPr>
        <p:txBody>
          <a:bodyPr rtlCol="0">
            <a:noAutofit/>
          </a:bodyPr>
          <a:lstStyle>
            <a:lvl1pPr marL="0" indent="0" algn="l" rtl="0">
              <a:buNone/>
              <a:defRPr sz="2200" b="1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20ГГ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id="{B88F3A2A-BD60-4F82-8064-8B157AF4DD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0021" y="5105536"/>
            <a:ext cx="4367531" cy="324417"/>
          </a:xfrm>
        </p:spPr>
        <p:txBody>
          <a:bodyPr rtlCol="0">
            <a:no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Месяц</a:t>
            </a:r>
          </a:p>
        </p:txBody>
      </p:sp>
    </p:spTree>
    <p:extLst>
      <p:ext uri="{BB962C8B-B14F-4D97-AF65-F5344CB8AC3E}">
        <p14:creationId xmlns:p14="http://schemas.microsoft.com/office/powerpoint/2010/main" val="376836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благодарственного текста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исунок 32">
            <a:extLst>
              <a:ext uri="{FF2B5EF4-FFF2-40B4-BE49-F238E27FC236}">
                <a16:creationId xmlns:a16="http://schemas.microsoft.com/office/drawing/2014/main" id="{88BA6D96-EFE3-4743-8FB5-544E9692D11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" y="0"/>
            <a:ext cx="9155429" cy="6858000"/>
          </a:xfrm>
          <a:custGeom>
            <a:avLst/>
            <a:gdLst>
              <a:gd name="connsiteX0" fmla="*/ 5490209 w 9155429"/>
              <a:gd name="connsiteY0" fmla="*/ 3511550 h 6858000"/>
              <a:gd name="connsiteX1" fmla="*/ 6979919 w 9155429"/>
              <a:gd name="connsiteY1" fmla="*/ 3511550 h 6858000"/>
              <a:gd name="connsiteX2" fmla="*/ 5541009 w 9155429"/>
              <a:gd name="connsiteY2" fmla="*/ 6858000 h 6858000"/>
              <a:gd name="connsiteX3" fmla="*/ 4050029 w 9155429"/>
              <a:gd name="connsiteY3" fmla="*/ 6858000 h 6858000"/>
              <a:gd name="connsiteX4" fmla="*/ 0 w 9155429"/>
              <a:gd name="connsiteY4" fmla="*/ 3511550 h 6858000"/>
              <a:gd name="connsiteX5" fmla="*/ 2444750 w 9155429"/>
              <a:gd name="connsiteY5" fmla="*/ 3511550 h 6858000"/>
              <a:gd name="connsiteX6" fmla="*/ 1004570 w 9155429"/>
              <a:gd name="connsiteY6" fmla="*/ 6858000 h 6858000"/>
              <a:gd name="connsiteX7" fmla="*/ 0 w 9155429"/>
              <a:gd name="connsiteY7" fmla="*/ 6858000 h 6858000"/>
              <a:gd name="connsiteX8" fmla="*/ 7001509 w 9155429"/>
              <a:gd name="connsiteY8" fmla="*/ 1 h 6858000"/>
              <a:gd name="connsiteX9" fmla="*/ 8491219 w 9155429"/>
              <a:gd name="connsiteY9" fmla="*/ 1 h 6858000"/>
              <a:gd name="connsiteX10" fmla="*/ 7051039 w 9155429"/>
              <a:gd name="connsiteY10" fmla="*/ 3346450 h 6858000"/>
              <a:gd name="connsiteX11" fmla="*/ 5561329 w 9155429"/>
              <a:gd name="connsiteY11" fmla="*/ 3346450 h 6858000"/>
              <a:gd name="connsiteX12" fmla="*/ 8722359 w 9155429"/>
              <a:gd name="connsiteY12" fmla="*/ 0 h 6858000"/>
              <a:gd name="connsiteX13" fmla="*/ 9155429 w 9155429"/>
              <a:gd name="connsiteY13" fmla="*/ 0 h 6858000"/>
              <a:gd name="connsiteX14" fmla="*/ 6203949 w 9155429"/>
              <a:gd name="connsiteY14" fmla="*/ 6858000 h 6858000"/>
              <a:gd name="connsiteX15" fmla="*/ 5772149 w 9155429"/>
              <a:gd name="connsiteY15" fmla="*/ 6858000 h 6858000"/>
              <a:gd name="connsiteX16" fmla="*/ 4190999 w 9155429"/>
              <a:gd name="connsiteY16" fmla="*/ 0 h 6858000"/>
              <a:gd name="connsiteX17" fmla="*/ 6753859 w 9155429"/>
              <a:gd name="connsiteY17" fmla="*/ 0 h 6858000"/>
              <a:gd name="connsiteX18" fmla="*/ 3802379 w 9155429"/>
              <a:gd name="connsiteY18" fmla="*/ 6858000 h 6858000"/>
              <a:gd name="connsiteX19" fmla="*/ 1239520 w 9155429"/>
              <a:gd name="connsiteY19" fmla="*/ 6858000 h 6858000"/>
              <a:gd name="connsiteX20" fmla="*/ 0 w 9155429"/>
              <a:gd name="connsiteY20" fmla="*/ 0 h 6858000"/>
              <a:gd name="connsiteX21" fmla="*/ 3956050 w 9155429"/>
              <a:gd name="connsiteY21" fmla="*/ 0 h 6858000"/>
              <a:gd name="connsiteX22" fmla="*/ 2515869 w 9155429"/>
              <a:gd name="connsiteY22" fmla="*/ 3346450 h 6858000"/>
              <a:gd name="connsiteX23" fmla="*/ 0 w 9155429"/>
              <a:gd name="connsiteY23" fmla="*/ 33464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429" h="6858000">
                <a:moveTo>
                  <a:pt x="5490209" y="3511550"/>
                </a:moveTo>
                <a:lnTo>
                  <a:pt x="6979919" y="3511550"/>
                </a:lnTo>
                <a:lnTo>
                  <a:pt x="5541009" y="6858000"/>
                </a:lnTo>
                <a:lnTo>
                  <a:pt x="4050029" y="6858000"/>
                </a:lnTo>
                <a:close/>
                <a:moveTo>
                  <a:pt x="0" y="3511550"/>
                </a:moveTo>
                <a:lnTo>
                  <a:pt x="2444750" y="3511550"/>
                </a:lnTo>
                <a:lnTo>
                  <a:pt x="1004570" y="6858000"/>
                </a:lnTo>
                <a:lnTo>
                  <a:pt x="0" y="6858000"/>
                </a:lnTo>
                <a:close/>
                <a:moveTo>
                  <a:pt x="7001509" y="1"/>
                </a:moveTo>
                <a:lnTo>
                  <a:pt x="8491219" y="1"/>
                </a:lnTo>
                <a:lnTo>
                  <a:pt x="7051039" y="3346450"/>
                </a:lnTo>
                <a:lnTo>
                  <a:pt x="5561329" y="3346450"/>
                </a:lnTo>
                <a:close/>
                <a:moveTo>
                  <a:pt x="8722359" y="0"/>
                </a:moveTo>
                <a:lnTo>
                  <a:pt x="9155429" y="0"/>
                </a:lnTo>
                <a:lnTo>
                  <a:pt x="6203949" y="6858000"/>
                </a:lnTo>
                <a:lnTo>
                  <a:pt x="5772149" y="6858000"/>
                </a:lnTo>
                <a:close/>
                <a:moveTo>
                  <a:pt x="4190999" y="0"/>
                </a:moveTo>
                <a:lnTo>
                  <a:pt x="6753859" y="0"/>
                </a:lnTo>
                <a:lnTo>
                  <a:pt x="3802379" y="6858000"/>
                </a:lnTo>
                <a:lnTo>
                  <a:pt x="1239520" y="6858000"/>
                </a:lnTo>
                <a:close/>
                <a:moveTo>
                  <a:pt x="0" y="0"/>
                </a:moveTo>
                <a:lnTo>
                  <a:pt x="3956050" y="0"/>
                </a:lnTo>
                <a:lnTo>
                  <a:pt x="2515869" y="3346450"/>
                </a:lnTo>
                <a:lnTo>
                  <a:pt x="0" y="334645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4" name="Рисунок 19">
            <a:extLst>
              <a:ext uri="{FF2B5EF4-FFF2-40B4-BE49-F238E27FC236}">
                <a16:creationId xmlns:a16="http://schemas.microsoft.com/office/drawing/2014/main" id="{97347B99-304D-468D-B6F0-9D59E6077A64}"/>
              </a:ext>
            </a:extLst>
          </p:cNvPr>
          <p:cNvSpPr/>
          <p:nvPr userDrawn="1"/>
        </p:nvSpPr>
        <p:spPr>
          <a:xfrm flipH="1">
            <a:off x="9004387" y="3285679"/>
            <a:ext cx="3191256" cy="146304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BB615286-AF88-4751-9BF6-3F030092F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2372" y="973512"/>
            <a:ext cx="4183939" cy="2281355"/>
          </a:xfrm>
        </p:spPr>
        <p:txBody>
          <a:bodyPr rtlCol="0">
            <a:noAutofit/>
          </a:bodyPr>
          <a:lstStyle>
            <a:lvl1pPr algn="r">
              <a:defRPr sz="7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БЛАГОДАРИМ</a:t>
            </a:r>
            <a:br>
              <a:rPr lang="ru-RU" noProof="0"/>
            </a:br>
            <a:r>
              <a:rPr lang="ru-RU" noProof="0"/>
              <a:t>ВАС!</a:t>
            </a:r>
          </a:p>
        </p:txBody>
      </p:sp>
      <p:sp>
        <p:nvSpPr>
          <p:cNvPr id="21" name="Текст 14">
            <a:extLst>
              <a:ext uri="{FF2B5EF4-FFF2-40B4-BE49-F238E27FC236}">
                <a16:creationId xmlns:a16="http://schemas.microsoft.com/office/drawing/2014/main" id="{5E15D97E-2723-48C3-B835-65DB0286DB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0540" y="3675708"/>
            <a:ext cx="3135771" cy="1101897"/>
          </a:xfrm>
        </p:spPr>
        <p:txBody>
          <a:bodyPr rtlCol="0">
            <a:noAutofit/>
          </a:bodyPr>
          <a:lstStyle>
            <a:lvl1pPr marL="0" indent="0" algn="r">
              <a:buNone/>
              <a:defRPr sz="3500" b="0" i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Иван</a:t>
            </a:r>
            <a:br>
              <a:rPr lang="ru-RU" noProof="0"/>
            </a:br>
            <a:r>
              <a:rPr lang="ru-RU" noProof="0"/>
              <a:t>Воронков</a:t>
            </a:r>
          </a:p>
        </p:txBody>
      </p:sp>
      <p:sp>
        <p:nvSpPr>
          <p:cNvPr id="25" name="Текст 26">
            <a:extLst>
              <a:ext uri="{FF2B5EF4-FFF2-40B4-BE49-F238E27FC236}">
                <a16:creationId xmlns:a16="http://schemas.microsoft.com/office/drawing/2014/main" id="{4D45CEBA-121A-426A-897A-9E3CDC5F5C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08780" y="5019264"/>
            <a:ext cx="4367531" cy="474519"/>
          </a:xfrm>
        </p:spPr>
        <p:txBody>
          <a:bodyPr rtlCol="0"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678-555-0128</a:t>
            </a:r>
          </a:p>
        </p:txBody>
      </p:sp>
      <p:sp>
        <p:nvSpPr>
          <p:cNvPr id="28" name="Текст 26">
            <a:extLst>
              <a:ext uri="{FF2B5EF4-FFF2-40B4-BE49-F238E27FC236}">
                <a16:creationId xmlns:a16="http://schemas.microsoft.com/office/drawing/2014/main" id="{0767B0C7-7BD9-4BF1-8D3D-91DED23803E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8780" y="4805882"/>
            <a:ext cx="4367531" cy="288000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Телефон</a:t>
            </a:r>
          </a:p>
        </p:txBody>
      </p:sp>
      <p:sp>
        <p:nvSpPr>
          <p:cNvPr id="31" name="Текст 26">
            <a:extLst>
              <a:ext uri="{FF2B5EF4-FFF2-40B4-BE49-F238E27FC236}">
                <a16:creationId xmlns:a16="http://schemas.microsoft.com/office/drawing/2014/main" id="{26B74744-5435-47DD-B65F-16D8E7AC155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55755" y="5685822"/>
            <a:ext cx="5920556" cy="474519"/>
          </a:xfrm>
        </p:spPr>
        <p:txBody>
          <a:bodyPr rtlCol="0">
            <a:noAutofit/>
          </a:bodyPr>
          <a:lstStyle>
            <a:lvl1pPr marL="0" indent="0" algn="r">
              <a:buNone/>
              <a:defRPr sz="22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voronkov@example.com</a:t>
            </a:r>
          </a:p>
        </p:txBody>
      </p:sp>
      <p:sp>
        <p:nvSpPr>
          <p:cNvPr id="32" name="Текст 26">
            <a:extLst>
              <a:ext uri="{FF2B5EF4-FFF2-40B4-BE49-F238E27FC236}">
                <a16:creationId xmlns:a16="http://schemas.microsoft.com/office/drawing/2014/main" id="{20815411-0E43-4B6B-92C7-6E312091AB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08780" y="5466001"/>
            <a:ext cx="4367531" cy="288000"/>
          </a:xfrm>
        </p:spPr>
        <p:txBody>
          <a:bodyPr rtlCol="0">
            <a:noAutofit/>
          </a:bodyPr>
          <a:lstStyle>
            <a:lvl1pPr marL="0" indent="0" algn="r">
              <a:buNone/>
              <a:defRPr sz="14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Эл. почта</a:t>
            </a:r>
          </a:p>
        </p:txBody>
      </p:sp>
    </p:spTree>
    <p:extLst>
      <p:ext uri="{BB962C8B-B14F-4D97-AF65-F5344CB8AC3E}">
        <p14:creationId xmlns:p14="http://schemas.microsoft.com/office/powerpoint/2010/main" val="2153193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8E43AF0D-28CB-4D3A-A944-CE3DCAAC5657}"/>
              </a:ext>
            </a:extLst>
          </p:cNvPr>
          <p:cNvSpPr/>
          <p:nvPr userDrawn="1"/>
        </p:nvSpPr>
        <p:spPr>
          <a:xfrm>
            <a:off x="3033191" y="0"/>
            <a:ext cx="9155634" cy="6858000"/>
          </a:xfrm>
          <a:custGeom>
            <a:avLst/>
            <a:gdLst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2101419 w 9155634"/>
              <a:gd name="connsiteY4" fmla="*/ 3511550 h 6858000"/>
              <a:gd name="connsiteX5" fmla="*/ 3591129 w 9155634"/>
              <a:gd name="connsiteY5" fmla="*/ 3511550 h 6858000"/>
              <a:gd name="connsiteX6" fmla="*/ 2150949 w 9155634"/>
              <a:gd name="connsiteY6" fmla="*/ 6858000 h 6858000"/>
              <a:gd name="connsiteX7" fmla="*/ 661239 w 9155634"/>
              <a:gd name="connsiteY7" fmla="*/ 6858000 h 6858000"/>
              <a:gd name="connsiteX8" fmla="*/ 8147889 w 9155634"/>
              <a:gd name="connsiteY8" fmla="*/ 0 h 6858000"/>
              <a:gd name="connsiteX9" fmla="*/ 9155634 w 9155634"/>
              <a:gd name="connsiteY9" fmla="*/ 0 h 6858000"/>
              <a:gd name="connsiteX10" fmla="*/ 9155634 w 9155634"/>
              <a:gd name="connsiteY10" fmla="*/ 3346450 h 6858000"/>
              <a:gd name="connsiteX11" fmla="*/ 6707709 w 9155634"/>
              <a:gd name="connsiteY11" fmla="*/ 3346450 h 6858000"/>
              <a:gd name="connsiteX12" fmla="*/ 5350079 w 9155634"/>
              <a:gd name="connsiteY12" fmla="*/ 0 h 6858000"/>
              <a:gd name="connsiteX13" fmla="*/ 7912939 w 9155634"/>
              <a:gd name="connsiteY13" fmla="*/ 0 h 6858000"/>
              <a:gd name="connsiteX14" fmla="*/ 4961459 w 9155634"/>
              <a:gd name="connsiteY14" fmla="*/ 6858000 h 6858000"/>
              <a:gd name="connsiteX15" fmla="*/ 2399869 w 9155634"/>
              <a:gd name="connsiteY15" fmla="*/ 6858000 h 6858000"/>
              <a:gd name="connsiteX16" fmla="*/ 3612719 w 9155634"/>
              <a:gd name="connsiteY16" fmla="*/ 0 h 6858000"/>
              <a:gd name="connsiteX17" fmla="*/ 5102429 w 9155634"/>
              <a:gd name="connsiteY17" fmla="*/ 0 h 6858000"/>
              <a:gd name="connsiteX18" fmla="*/ 3662249 w 9155634"/>
              <a:gd name="connsiteY18" fmla="*/ 3346450 h 6858000"/>
              <a:gd name="connsiteX19" fmla="*/ 2172539 w 9155634"/>
              <a:gd name="connsiteY19" fmla="*/ 3346450 h 6858000"/>
              <a:gd name="connsiteX20" fmla="*/ 2947249 w 9155634"/>
              <a:gd name="connsiteY20" fmla="*/ 0 h 6858000"/>
              <a:gd name="connsiteX21" fmla="*/ 3381579 w 9155634"/>
              <a:gd name="connsiteY21" fmla="*/ 0 h 6858000"/>
              <a:gd name="connsiteX22" fmla="*/ 430099 w 9155634"/>
              <a:gd name="connsiteY22" fmla="*/ 6858000 h 6858000"/>
              <a:gd name="connsiteX23" fmla="*/ 0 w 9155634"/>
              <a:gd name="connsiteY2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2" name="Рисунок 19">
            <a:extLst>
              <a:ext uri="{FF2B5EF4-FFF2-40B4-BE49-F238E27FC236}">
                <a16:creationId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10852" y="3369468"/>
            <a:ext cx="37224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021" y="1096344"/>
            <a:ext cx="10510754" cy="2281355"/>
          </a:xfrm>
        </p:spPr>
        <p:txBody>
          <a:bodyPr rtlCol="0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8046DF3F-8EBA-4583-9F19-45C979FDA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021" y="3773554"/>
            <a:ext cx="10090287" cy="110189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3500" b="0" i="0"/>
            </a:lvl1pPr>
          </a:lstStyle>
          <a:p>
            <a:pPr marL="228600" lvl="0" indent="-228600"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4674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982713AA-FAF7-4D64-AB9D-53ACFDBF8B5B}"/>
              </a:ext>
            </a:extLst>
          </p:cNvPr>
          <p:cNvSpPr/>
          <p:nvPr userDrawn="1"/>
        </p:nvSpPr>
        <p:spPr>
          <a:xfrm>
            <a:off x="-1" y="172278"/>
            <a:ext cx="12192000" cy="6559826"/>
          </a:xfrm>
          <a:custGeom>
            <a:avLst/>
            <a:gdLst>
              <a:gd name="connsiteX0" fmla="*/ 5864259 w 12192000"/>
              <a:gd name="connsiteY0" fmla="*/ 2854132 h 6559826"/>
              <a:gd name="connsiteX1" fmla="*/ 5864259 w 12192000"/>
              <a:gd name="connsiteY1" fmla="*/ 5342062 h 6559826"/>
              <a:gd name="connsiteX2" fmla="*/ 6907 w 12192000"/>
              <a:gd name="connsiteY2" fmla="*/ 6559826 h 6559826"/>
              <a:gd name="connsiteX3" fmla="*/ 0 w 12192000"/>
              <a:gd name="connsiteY3" fmla="*/ 6559826 h 6559826"/>
              <a:gd name="connsiteX4" fmla="*/ 0 w 12192000"/>
              <a:gd name="connsiteY4" fmla="*/ 4073332 h 6559826"/>
              <a:gd name="connsiteX5" fmla="*/ 12192000 w 12192000"/>
              <a:gd name="connsiteY5" fmla="*/ 2685378 h 6559826"/>
              <a:gd name="connsiteX6" fmla="*/ 12192000 w 12192000"/>
              <a:gd name="connsiteY6" fmla="*/ 5173308 h 6559826"/>
              <a:gd name="connsiteX7" fmla="*/ 6104805 w 12192000"/>
              <a:gd name="connsiteY7" fmla="*/ 6429182 h 6559826"/>
              <a:gd name="connsiteX8" fmla="*/ 6104805 w 12192000"/>
              <a:gd name="connsiteY8" fmla="*/ 3941252 h 6559826"/>
              <a:gd name="connsiteX9" fmla="*/ 11991762 w 12192000"/>
              <a:gd name="connsiteY9" fmla="*/ 0 h 6559826"/>
              <a:gd name="connsiteX10" fmla="*/ 12192000 w 12192000"/>
              <a:gd name="connsiteY10" fmla="*/ 0 h 6559826"/>
              <a:gd name="connsiteX11" fmla="*/ 12192000 w 12192000"/>
              <a:gd name="connsiteY11" fmla="*/ 2446611 h 6559826"/>
              <a:gd name="connsiteX12" fmla="*/ 6104805 w 12192000"/>
              <a:gd name="connsiteY12" fmla="*/ 3701222 h 6559826"/>
              <a:gd name="connsiteX13" fmla="*/ 6104805 w 12192000"/>
              <a:gd name="connsiteY13" fmla="*/ 1214562 h 655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559826">
                <a:moveTo>
                  <a:pt x="5864259" y="2854132"/>
                </a:moveTo>
                <a:lnTo>
                  <a:pt x="5864259" y="5342062"/>
                </a:lnTo>
                <a:lnTo>
                  <a:pt x="6907" y="6559826"/>
                </a:lnTo>
                <a:lnTo>
                  <a:pt x="0" y="6559826"/>
                </a:lnTo>
                <a:lnTo>
                  <a:pt x="0" y="4073332"/>
                </a:lnTo>
                <a:close/>
                <a:moveTo>
                  <a:pt x="12192000" y="2685378"/>
                </a:moveTo>
                <a:lnTo>
                  <a:pt x="12192000" y="5173308"/>
                </a:lnTo>
                <a:lnTo>
                  <a:pt x="6104805" y="6429182"/>
                </a:lnTo>
                <a:lnTo>
                  <a:pt x="6104805" y="3941252"/>
                </a:lnTo>
                <a:close/>
                <a:moveTo>
                  <a:pt x="11991762" y="0"/>
                </a:moveTo>
                <a:lnTo>
                  <a:pt x="12192000" y="0"/>
                </a:lnTo>
                <a:lnTo>
                  <a:pt x="12192000" y="2446611"/>
                </a:lnTo>
                <a:lnTo>
                  <a:pt x="6104805" y="3701222"/>
                </a:lnTo>
                <a:lnTo>
                  <a:pt x="6104805" y="1214562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5" name="Рисунок 4">
            <a:extLst>
              <a:ext uri="{FF2B5EF4-FFF2-40B4-BE49-F238E27FC236}">
                <a16:creationId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 15">
            <a:extLst>
              <a:ext uri="{FF2B5EF4-FFF2-40B4-BE49-F238E27FC236}">
                <a16:creationId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A3B87DE7-6A4B-4A0E-8622-C9BA93F0B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2225393"/>
            <a:ext cx="5110693" cy="7826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/>
            </a:lvl1pPr>
          </a:lstStyle>
          <a:p>
            <a:pPr marL="228600" lvl="0" indent="-22860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72388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4" name="Рисунок 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83799919-7F2B-44B7-BF0B-B0CE733AC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7755"/>
            <a:ext cx="10515600" cy="3899207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31123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типа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4" name="Рисунок 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5460D6CB-9BA0-4BA9-9CF5-9D21E9F57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77755"/>
            <a:ext cx="5181600" cy="3899207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6" name="Объект 3">
            <a:extLst>
              <a:ext uri="{FF2B5EF4-FFF2-40B4-BE49-F238E27FC236}">
                <a16:creationId xmlns:a16="http://schemas.microsoft.com/office/drawing/2014/main" id="{EB0DDB5D-8949-4E45-A7CD-0402580BB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77755"/>
            <a:ext cx="5181600" cy="3899208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70607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4" name="Рисунок 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BF046B1A-A07C-45A3-8FE5-724E3485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5" name="Текст 2">
            <a:extLst>
              <a:ext uri="{FF2B5EF4-FFF2-40B4-BE49-F238E27FC236}">
                <a16:creationId xmlns:a16="http://schemas.microsoft.com/office/drawing/2014/main" id="{82C817C4-D92F-4269-B22D-5C2E52241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68513"/>
            <a:ext cx="5157787" cy="436562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6" name="Объект 3">
            <a:extLst>
              <a:ext uri="{FF2B5EF4-FFF2-40B4-BE49-F238E27FC236}">
                <a16:creationId xmlns:a16="http://schemas.microsoft.com/office/drawing/2014/main" id="{C61514A7-2DEE-47E3-BCB4-FB81E9981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3455C9D3-0938-4236-8E64-BBF582FCD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68511"/>
            <a:ext cx="5183188" cy="436563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 5">
            <a:extLst>
              <a:ext uri="{FF2B5EF4-FFF2-40B4-BE49-F238E27FC236}">
                <a16:creationId xmlns:a16="http://schemas.microsoft.com/office/drawing/2014/main" id="{7331E254-1410-4989-81DE-84B684ACC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810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68ABD79-6AF5-4911-BEC2-A492F3EC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4509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6489A680-EBE7-45A3-B520-2C50F59C7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66148"/>
            <a:ext cx="3932237" cy="370284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9" name="Объект 2">
            <a:extLst>
              <a:ext uri="{FF2B5EF4-FFF2-40B4-BE49-F238E27FC236}">
                <a16:creationId xmlns:a16="http://schemas.microsoft.com/office/drawing/2014/main" id="{202EEB9F-D255-46E9-AFBB-FCC4D93BE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Рисунок 15">
            <a:extLst>
              <a:ext uri="{FF2B5EF4-FFF2-40B4-BE49-F238E27FC236}">
                <a16:creationId xmlns:a16="http://schemas.microsoft.com/office/drawing/2014/main" id="{4F729341-632E-4151-9863-D40D91A16F84}"/>
              </a:ext>
            </a:extLst>
          </p:cNvPr>
          <p:cNvSpPr/>
          <p:nvPr userDrawn="1"/>
        </p:nvSpPr>
        <p:spPr>
          <a:xfrm>
            <a:off x="-11174" y="1947672"/>
            <a:ext cx="493776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9484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6" name="Рисунок 4">
            <a:extLst>
              <a:ext uri="{FF2B5EF4-FFF2-40B4-BE49-F238E27FC236}">
                <a16:creationId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Рисунок 15">
            <a:extLst>
              <a:ext uri="{FF2B5EF4-FFF2-40B4-BE49-F238E27FC236}">
                <a16:creationId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4469CAF-CD13-4CCC-9569-14C8070A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80744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36D4C583-322D-4347-807F-F6D6AF885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30500"/>
            <a:ext cx="3932237" cy="37384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F138DBAD-2265-4E62-AB5B-F66A60D53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9738" y="0"/>
            <a:ext cx="6103620" cy="6857999"/>
          </a:xfrm>
          <a:custGeom>
            <a:avLst/>
            <a:gdLst>
              <a:gd name="connsiteX0" fmla="*/ 3914141 w 6103620"/>
              <a:gd name="connsiteY0" fmla="*/ 914400 h 6857999"/>
              <a:gd name="connsiteX1" fmla="*/ 6103620 w 6103620"/>
              <a:gd name="connsiteY1" fmla="*/ 914400 h 6857999"/>
              <a:gd name="connsiteX2" fmla="*/ 6103620 w 6103620"/>
              <a:gd name="connsiteY2" fmla="*/ 914404 h 6857999"/>
              <a:gd name="connsiteX3" fmla="*/ 4339591 w 6103620"/>
              <a:gd name="connsiteY3" fmla="*/ 6857999 h 6857999"/>
              <a:gd name="connsiteX4" fmla="*/ 2150113 w 6103620"/>
              <a:gd name="connsiteY4" fmla="*/ 6857999 h 6857999"/>
              <a:gd name="connsiteX5" fmla="*/ 1769111 w 6103620"/>
              <a:gd name="connsiteY5" fmla="*/ 0 h 6857999"/>
              <a:gd name="connsiteX6" fmla="*/ 3958591 w 6103620"/>
              <a:gd name="connsiteY6" fmla="*/ 0 h 6857999"/>
              <a:gd name="connsiteX7" fmla="*/ 2189480 w 6103620"/>
              <a:gd name="connsiteY7" fmla="*/ 5943601 h 6857999"/>
              <a:gd name="connsiteX8" fmla="*/ 0 w 6103620"/>
              <a:gd name="connsiteY8" fmla="*/ 594360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3620" h="6857999">
                <a:moveTo>
                  <a:pt x="3914141" y="914400"/>
                </a:moveTo>
                <a:lnTo>
                  <a:pt x="6103620" y="914400"/>
                </a:lnTo>
                <a:lnTo>
                  <a:pt x="6103620" y="914404"/>
                </a:lnTo>
                <a:lnTo>
                  <a:pt x="4339591" y="6857999"/>
                </a:lnTo>
                <a:lnTo>
                  <a:pt x="2150113" y="6857999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76681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AD7B9076-7693-4C5F-8305-D5529FF80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ПУСТОЙ СЛАЙД</a:t>
            </a:r>
          </a:p>
        </p:txBody>
      </p:sp>
      <p:sp>
        <p:nvSpPr>
          <p:cNvPr id="14" name="Рисунок 15">
            <a:extLst>
              <a:ext uri="{FF2B5EF4-FFF2-40B4-BE49-F238E27FC236}">
                <a16:creationId xmlns:a16="http://schemas.microsoft.com/office/drawing/2014/main" id="{D0734B58-9436-7F49-BF67-542C05487FFF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Рисунок 1">
            <a:extLst>
              <a:ext uri="{FF2B5EF4-FFF2-40B4-BE49-F238E27FC236}">
                <a16:creationId xmlns:a16="http://schemas.microsoft.com/office/drawing/2014/main" id="{9650CBA0-AE8F-4C6C-B273-73785A68EB9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79A324E0-7B75-4C65-9695-78537686038F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A4C7B0B8-9EF6-4DBC-9088-96B54006BA08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id="{55B3C92B-0A13-49BD-8A7D-FD6B821FE783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5226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Рисунок 38">
            <a:extLst>
              <a:ext uri="{FF2B5EF4-FFF2-40B4-BE49-F238E27FC236}">
                <a16:creationId xmlns:a16="http://schemas.microsoft.com/office/drawing/2014/main" id="{61FE90B3-361E-4150-BE53-368ADEA27D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130966"/>
            <a:ext cx="12192000" cy="6602574"/>
          </a:xfrm>
          <a:custGeom>
            <a:avLst/>
            <a:gdLst>
              <a:gd name="connsiteX0" fmla="*/ 5864259 w 12192000"/>
              <a:gd name="connsiteY0" fmla="*/ 2895444 h 6602574"/>
              <a:gd name="connsiteX1" fmla="*/ 5864259 w 12192000"/>
              <a:gd name="connsiteY1" fmla="*/ 5383374 h 6602574"/>
              <a:gd name="connsiteX2" fmla="*/ 0 w 12192000"/>
              <a:gd name="connsiteY2" fmla="*/ 6602574 h 6602574"/>
              <a:gd name="connsiteX3" fmla="*/ 0 w 12192000"/>
              <a:gd name="connsiteY3" fmla="*/ 4114644 h 6602574"/>
              <a:gd name="connsiteX4" fmla="*/ 12192000 w 12192000"/>
              <a:gd name="connsiteY4" fmla="*/ 2726690 h 6602574"/>
              <a:gd name="connsiteX5" fmla="*/ 12192000 w 12192000"/>
              <a:gd name="connsiteY5" fmla="*/ 5214620 h 6602574"/>
              <a:gd name="connsiteX6" fmla="*/ 6104805 w 12192000"/>
              <a:gd name="connsiteY6" fmla="*/ 6470494 h 6602574"/>
              <a:gd name="connsiteX7" fmla="*/ 6104805 w 12192000"/>
              <a:gd name="connsiteY7" fmla="*/ 3982564 h 6602574"/>
              <a:gd name="connsiteX8" fmla="*/ 12192000 w 12192000"/>
              <a:gd name="connsiteY8" fmla="*/ 0 h 6602574"/>
              <a:gd name="connsiteX9" fmla="*/ 12192000 w 12192000"/>
              <a:gd name="connsiteY9" fmla="*/ 2487923 h 6602574"/>
              <a:gd name="connsiteX10" fmla="*/ 6104805 w 12192000"/>
              <a:gd name="connsiteY10" fmla="*/ 3742534 h 6602574"/>
              <a:gd name="connsiteX11" fmla="*/ 6104805 w 12192000"/>
              <a:gd name="connsiteY11" fmla="*/ 1255874 h 66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602574">
                <a:moveTo>
                  <a:pt x="5864259" y="2895444"/>
                </a:moveTo>
                <a:lnTo>
                  <a:pt x="5864259" y="5383374"/>
                </a:lnTo>
                <a:lnTo>
                  <a:pt x="0" y="6602574"/>
                </a:lnTo>
                <a:lnTo>
                  <a:pt x="0" y="4114644"/>
                </a:lnTo>
                <a:close/>
                <a:moveTo>
                  <a:pt x="12192000" y="2726690"/>
                </a:moveTo>
                <a:lnTo>
                  <a:pt x="12192000" y="5214620"/>
                </a:lnTo>
                <a:lnTo>
                  <a:pt x="6104805" y="6470494"/>
                </a:lnTo>
                <a:lnTo>
                  <a:pt x="6104805" y="3982564"/>
                </a:lnTo>
                <a:close/>
                <a:moveTo>
                  <a:pt x="12192000" y="0"/>
                </a:moveTo>
                <a:lnTo>
                  <a:pt x="12192000" y="2487923"/>
                </a:lnTo>
                <a:lnTo>
                  <a:pt x="6104805" y="3742534"/>
                </a:lnTo>
                <a:lnTo>
                  <a:pt x="6104805" y="12558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5" name="Рисунок 4">
            <a:extLst>
              <a:ext uri="{FF2B5EF4-FFF2-40B4-BE49-F238E27FC236}">
                <a16:creationId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 15">
            <a:extLst>
              <a:ext uri="{FF2B5EF4-FFF2-40B4-BE49-F238E27FC236}">
                <a16:creationId xmlns:a16="http://schemas.microsoft.com/office/drawing/2014/main" id="{2DB5E70B-ECC9-4800-9DC0-5897EF3F16AB}"/>
              </a:ext>
            </a:extLst>
          </p:cNvPr>
          <p:cNvSpPr/>
          <p:nvPr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Текст 17">
            <a:extLst>
              <a:ext uri="{FF2B5EF4-FFF2-40B4-BE49-F238E27FC236}">
                <a16:creationId xmlns:a16="http://schemas.microsoft.com/office/drawing/2014/main" id="{18AF4189-33DF-9B46-9624-C722FCE07D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2225392"/>
            <a:ext cx="4421856" cy="74904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учную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74209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32" name="Текст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2535" y="1998209"/>
            <a:ext cx="3103110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74209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7939" y="1998209"/>
            <a:ext cx="2243918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5" name="Текст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91988"/>
            <a:ext cx="882686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6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6" name="Текст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64052" y="2015988"/>
            <a:ext cx="2959116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2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7" name="Текст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0059" y="2927531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18684" y="2927531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9" name="Текст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3" y="2927531"/>
            <a:ext cx="2599197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6955" y="2925988"/>
            <a:ext cx="3726423" cy="800100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1" name="Текст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4133" y="5751926"/>
            <a:ext cx="9623735" cy="47047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2" name="Текст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94791" y="4893792"/>
            <a:ext cx="2599199" cy="615026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90713" y="4893792"/>
            <a:ext cx="3712665" cy="615026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4" name="Рисунок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020058" y="3800404"/>
            <a:ext cx="3273552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6" name="Рисунок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2" y="3864572"/>
            <a:ext cx="2599199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7" name="Рисунок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2599200" cy="8964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BB58C539-3FDE-4755-BEB4-C953AA292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741320"/>
            <a:ext cx="1050674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  <p:sp>
        <p:nvSpPr>
          <p:cNvPr id="23" name="Рисунок 15">
            <a:extLst>
              <a:ext uri="{FF2B5EF4-FFF2-40B4-BE49-F238E27FC236}">
                <a16:creationId xmlns:a16="http://schemas.microsoft.com/office/drawing/2014/main" id="{8EDA54DA-ED01-4416-96BF-C8968F4684B4}"/>
              </a:ext>
            </a:extLst>
          </p:cNvPr>
          <p:cNvSpPr/>
          <p:nvPr userDrawn="1"/>
        </p:nvSpPr>
        <p:spPr>
          <a:xfrm>
            <a:off x="-11173" y="1610268"/>
            <a:ext cx="9252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9D8367A5-C050-47FB-A1BD-54CD13DE3A0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19738" y="0"/>
            <a:ext cx="6103621" cy="6858000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Текст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4032" y="3074529"/>
            <a:ext cx="4421856" cy="2588637"/>
          </a:xfrm>
        </p:spPr>
        <p:txBody>
          <a:bodyPr lIns="0"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33528AEE-54AB-4366-9576-BBA1CE5F3A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2746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22" name="Текст 17">
            <a:extLst>
              <a:ext uri="{FF2B5EF4-FFF2-40B4-BE49-F238E27FC236}">
                <a16:creationId xmlns:a16="http://schemas.microsoft.com/office/drawing/2014/main" id="{A1867536-E941-4FED-8B68-2609143C2A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2225392"/>
            <a:ext cx="4421856" cy="74904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6" name="Рисунок 4">
            <a:extLst>
              <a:ext uri="{FF2B5EF4-FFF2-40B4-BE49-F238E27FC236}">
                <a16:creationId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Рисунок 15">
            <a:extLst>
              <a:ext uri="{FF2B5EF4-FFF2-40B4-BE49-F238E27FC236}">
                <a16:creationId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B2044CCF-605D-4D6E-A41D-D6AED53B22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04811"/>
            <a:ext cx="6108872" cy="5485128"/>
          </a:xfrm>
          <a:custGeom>
            <a:avLst/>
            <a:gdLst>
              <a:gd name="connsiteX0" fmla="*/ 0 w 6108872"/>
              <a:gd name="connsiteY0" fmla="*/ 2203471 h 5485128"/>
              <a:gd name="connsiteX1" fmla="*/ 6108872 w 6108872"/>
              <a:gd name="connsiteY1" fmla="*/ 3505695 h 5485128"/>
              <a:gd name="connsiteX2" fmla="*/ 6108872 w 6108872"/>
              <a:gd name="connsiteY2" fmla="*/ 5485128 h 5485128"/>
              <a:gd name="connsiteX3" fmla="*/ 0 w 6108872"/>
              <a:gd name="connsiteY3" fmla="*/ 4182903 h 5485128"/>
              <a:gd name="connsiteX4" fmla="*/ 0 w 6108872"/>
              <a:gd name="connsiteY4" fmla="*/ 0 h 5485128"/>
              <a:gd name="connsiteX5" fmla="*/ 6108872 w 6108872"/>
              <a:gd name="connsiteY5" fmla="*/ 1302225 h 5485128"/>
              <a:gd name="connsiteX6" fmla="*/ 6108872 w 6108872"/>
              <a:gd name="connsiteY6" fmla="*/ 3281657 h 5485128"/>
              <a:gd name="connsiteX7" fmla="*/ 0 w 6108872"/>
              <a:gd name="connsiteY7" fmla="*/ 1979432 h 54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8872" h="5485128">
                <a:moveTo>
                  <a:pt x="0" y="2203471"/>
                </a:moveTo>
                <a:lnTo>
                  <a:pt x="6108872" y="3505695"/>
                </a:lnTo>
                <a:lnTo>
                  <a:pt x="6108872" y="5485128"/>
                </a:lnTo>
                <a:lnTo>
                  <a:pt x="0" y="4182903"/>
                </a:lnTo>
                <a:close/>
                <a:moveTo>
                  <a:pt x="0" y="0"/>
                </a:moveTo>
                <a:lnTo>
                  <a:pt x="6108872" y="1302225"/>
                </a:lnTo>
                <a:lnTo>
                  <a:pt x="6108872" y="3281657"/>
                </a:lnTo>
                <a:lnTo>
                  <a:pt x="0" y="19794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id="{E7F180F3-53B1-4A31-82A4-E6F9B5D8D8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1205" y="3090572"/>
            <a:ext cx="4421857" cy="2588637"/>
          </a:xfrm>
        </p:spPr>
        <p:txBody>
          <a:bodyPr lIns="0"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BD523330-9E96-4C6E-B5A4-6B543D365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1206" y="1046140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1A08F6B3-0ADA-4ECF-8D25-7DFE4A3641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1206" y="2241515"/>
            <a:ext cx="4421856" cy="74904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Рисунок 15">
            <a:extLst>
              <a:ext uri="{FF2B5EF4-FFF2-40B4-BE49-F238E27FC236}">
                <a16:creationId xmlns:a16="http://schemas.microsoft.com/office/drawing/2014/main" id="{5CCECBFE-3C2B-4492-BCDA-1EFEB5E3E092}"/>
              </a:ext>
            </a:extLst>
          </p:cNvPr>
          <p:cNvSpPr/>
          <p:nvPr userDrawn="1"/>
        </p:nvSpPr>
        <p:spPr>
          <a:xfrm flipH="1">
            <a:off x="6980920" y="1947672"/>
            <a:ext cx="5220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0" name="Рисунок 4">
            <a:extLst>
              <a:ext uri="{FF2B5EF4-FFF2-40B4-BE49-F238E27FC236}">
                <a16:creationId xmlns:a16="http://schemas.microsoft.com/office/drawing/2014/main" id="{3441B044-38F8-49ED-845B-5D926C811447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для двух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Рисунок 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4031" y="2993041"/>
            <a:ext cx="4365625" cy="454353"/>
          </a:xfrm>
        </p:spPr>
        <p:txBody>
          <a:bodyPr rtlCol="0"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0" y="2993041"/>
            <a:ext cx="4365625" cy="454353"/>
          </a:xfrm>
        </p:spPr>
        <p:txBody>
          <a:bodyPr rtlCol="0">
            <a:noAutofit/>
          </a:bodyPr>
          <a:lstStyle>
            <a:lvl1pPr marL="0" indent="0">
              <a:buNone/>
              <a:defRPr sz="27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Название раздела 2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4032" y="356341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563411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Рисунок 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5056083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2221992"/>
            <a:ext cx="10218713" cy="665713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Рисунок 15">
            <a:extLst>
              <a:ext uri="{FF2B5EF4-FFF2-40B4-BE49-F238E27FC236}">
                <a16:creationId xmlns:a16="http://schemas.microsoft.com/office/drawing/2014/main" id="{5E78F6F2-1702-E74A-86B2-0C42A30F3378}"/>
              </a:ext>
            </a:extLst>
          </p:cNvPr>
          <p:cNvSpPr/>
          <p:nvPr userDrawn="1"/>
        </p:nvSpPr>
        <p:spPr>
          <a:xfrm>
            <a:off x="-11174" y="1947672"/>
            <a:ext cx="527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Рисунок 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-12700" y="-12700"/>
            <a:ext cx="12217400" cy="6883400"/>
            <a:chOff x="-12700" y="-12700"/>
            <a:chExt cx="12217400" cy="6883400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542021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9" name="Рисунок 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Диаграмма 18">
            <a:extLst>
              <a:ext uri="{FF2B5EF4-FFF2-40B4-BE49-F238E27FC236}">
                <a16:creationId xmlns:a16="http://schemas.microsoft.com/office/drawing/2014/main" id="{68B512F2-EA3E-483F-B5D4-29DFD6C37B36}"/>
              </a:ext>
            </a:extLst>
          </p:cNvPr>
          <p:cNvSpPr>
            <a:spLocks noGrp="1"/>
          </p:cNvSpPr>
          <p:nvPr>
            <p:ph type="chart" sz="quarter" idx="32" hasCustomPrompt="1"/>
          </p:nvPr>
        </p:nvSpPr>
        <p:spPr>
          <a:xfrm>
            <a:off x="6096001" y="1246188"/>
            <a:ext cx="5170034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D58E79F-20BB-644D-8C49-25B57E347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</a:t>
            </a:r>
            <a:br>
              <a:rPr lang="ru-RU" noProof="0"/>
            </a:br>
            <a:r>
              <a:rPr lang="ru-RU" noProof="0"/>
              <a:t>ДИАГРАММОЙ</a:t>
            </a:r>
          </a:p>
        </p:txBody>
      </p:sp>
      <p:sp>
        <p:nvSpPr>
          <p:cNvPr id="23" name="Текст 17">
            <a:extLst>
              <a:ext uri="{FF2B5EF4-FFF2-40B4-BE49-F238E27FC236}">
                <a16:creationId xmlns:a16="http://schemas.microsoft.com/office/drawing/2014/main" id="{EF8E92E6-C1C9-854A-93EE-FD201AF050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3198228"/>
            <a:ext cx="2825496" cy="2154741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4" name="Рисунок 15">
            <a:extLst>
              <a:ext uri="{FF2B5EF4-FFF2-40B4-BE49-F238E27FC236}">
                <a16:creationId xmlns:a16="http://schemas.microsoft.com/office/drawing/2014/main" id="{C1F625F0-F98F-D244-9020-86C86C287112}"/>
              </a:ext>
            </a:extLst>
          </p:cNvPr>
          <p:cNvSpPr/>
          <p:nvPr userDrawn="1"/>
        </p:nvSpPr>
        <p:spPr>
          <a:xfrm>
            <a:off x="-11173" y="2899869"/>
            <a:ext cx="4752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8148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Рисунок 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7" name="Полилиния: Фигура 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9" name="Рисунок 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317173"/>
            <a:ext cx="2825496" cy="1524185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</a:t>
            </a:r>
            <a:br>
              <a:rPr lang="ru-RU" noProof="0"/>
            </a:br>
            <a:r>
              <a:rPr lang="ru-RU" noProof="0"/>
              <a:t>ТАБЛИЦЕЙ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3198228"/>
            <a:ext cx="2825496" cy="2154741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Рисунок 15">
            <a:extLst>
              <a:ext uri="{FF2B5EF4-FFF2-40B4-BE49-F238E27FC236}">
                <a16:creationId xmlns:a16="http://schemas.microsoft.com/office/drawing/2014/main" id="{C8EF6174-FF5D-41C2-BF6B-9D6ECB281A1D}"/>
              </a:ext>
            </a:extLst>
          </p:cNvPr>
          <p:cNvSpPr/>
          <p:nvPr userDrawn="1"/>
        </p:nvSpPr>
        <p:spPr>
          <a:xfrm>
            <a:off x="-11173" y="2899869"/>
            <a:ext cx="3744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Таблица 17">
            <a:extLst>
              <a:ext uri="{FF2B5EF4-FFF2-40B4-BE49-F238E27FC236}">
                <a16:creationId xmlns:a16="http://schemas.microsoft.com/office/drawing/2014/main" id="{D45BCEDF-86BB-41E2-9F09-5D3014AD1C45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4715791" y="1591499"/>
            <a:ext cx="6561138" cy="3761069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</p:spTree>
    <p:extLst>
      <p:ext uri="{BB962C8B-B14F-4D97-AF65-F5344CB8AC3E}">
        <p14:creationId xmlns:p14="http://schemas.microsoft.com/office/powerpoint/2010/main" val="251377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зображением и заголовком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E694C388-14E9-4848-A715-72B7DC6AF5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01" y="0"/>
            <a:ext cx="12161519" cy="6858000"/>
          </a:xfrm>
          <a:custGeom>
            <a:avLst/>
            <a:gdLst>
              <a:gd name="connsiteX0" fmla="*/ 12161519 w 12161519"/>
              <a:gd name="connsiteY0" fmla="*/ 638810 h 6858000"/>
              <a:gd name="connsiteX1" fmla="*/ 12161519 w 12161519"/>
              <a:gd name="connsiteY1" fmla="*/ 1922780 h 6858000"/>
              <a:gd name="connsiteX2" fmla="*/ 9531350 w 12161519"/>
              <a:gd name="connsiteY2" fmla="*/ 6858000 h 6858000"/>
              <a:gd name="connsiteX3" fmla="*/ 8846819 w 12161519"/>
              <a:gd name="connsiteY3" fmla="*/ 6858000 h 6858000"/>
              <a:gd name="connsiteX4" fmla="*/ 10704830 w 12161519"/>
              <a:gd name="connsiteY4" fmla="*/ 0 h 6858000"/>
              <a:gd name="connsiteX5" fmla="*/ 12161519 w 12161519"/>
              <a:gd name="connsiteY5" fmla="*/ 0 h 6858000"/>
              <a:gd name="connsiteX6" fmla="*/ 12161519 w 12161519"/>
              <a:gd name="connsiteY6" fmla="*/ 234950 h 6858000"/>
              <a:gd name="connsiteX7" fmla="*/ 8632190 w 12161519"/>
              <a:gd name="connsiteY7" fmla="*/ 6858000 h 6858000"/>
              <a:gd name="connsiteX8" fmla="*/ 7049770 w 12161519"/>
              <a:gd name="connsiteY8" fmla="*/ 6858000 h 6858000"/>
              <a:gd name="connsiteX9" fmla="*/ 5320030 w 12161519"/>
              <a:gd name="connsiteY9" fmla="*/ 0 h 6858000"/>
              <a:gd name="connsiteX10" fmla="*/ 10476230 w 12161519"/>
              <a:gd name="connsiteY10" fmla="*/ 0 h 6858000"/>
              <a:gd name="connsiteX11" fmla="*/ 6822440 w 12161519"/>
              <a:gd name="connsiteY11" fmla="*/ 6858000 h 6858000"/>
              <a:gd name="connsiteX12" fmla="*/ 1664970 w 12161519"/>
              <a:gd name="connsiteY12" fmla="*/ 6858000 h 6858000"/>
              <a:gd name="connsiteX13" fmla="*/ 3529330 w 12161519"/>
              <a:gd name="connsiteY13" fmla="*/ 0 h 6858000"/>
              <a:gd name="connsiteX14" fmla="*/ 5111750 w 12161519"/>
              <a:gd name="connsiteY14" fmla="*/ 0 h 6858000"/>
              <a:gd name="connsiteX15" fmla="*/ 1456690 w 12161519"/>
              <a:gd name="connsiteY15" fmla="*/ 6858000 h 6858000"/>
              <a:gd name="connsiteX16" fmla="*/ 0 w 12161519"/>
              <a:gd name="connsiteY16" fmla="*/ 6858000 h 6858000"/>
              <a:gd name="connsiteX17" fmla="*/ 0 w 12161519"/>
              <a:gd name="connsiteY17" fmla="*/ 6623050 h 6858000"/>
              <a:gd name="connsiteX18" fmla="*/ 2630170 w 12161519"/>
              <a:gd name="connsiteY18" fmla="*/ 0 h 6858000"/>
              <a:gd name="connsiteX19" fmla="*/ 3314700 w 12161519"/>
              <a:gd name="connsiteY19" fmla="*/ 0 h 6858000"/>
              <a:gd name="connsiteX20" fmla="*/ 0 w 12161519"/>
              <a:gd name="connsiteY20" fmla="*/ 6219190 h 6858000"/>
              <a:gd name="connsiteX21" fmla="*/ 0 w 12161519"/>
              <a:gd name="connsiteY21" fmla="*/ 49352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1519" h="6858000">
                <a:moveTo>
                  <a:pt x="12161519" y="638810"/>
                </a:moveTo>
                <a:lnTo>
                  <a:pt x="12161519" y="1922780"/>
                </a:lnTo>
                <a:lnTo>
                  <a:pt x="9531350" y="6858000"/>
                </a:lnTo>
                <a:lnTo>
                  <a:pt x="8846819" y="6858000"/>
                </a:lnTo>
                <a:close/>
                <a:moveTo>
                  <a:pt x="10704830" y="0"/>
                </a:moveTo>
                <a:lnTo>
                  <a:pt x="12161519" y="0"/>
                </a:lnTo>
                <a:lnTo>
                  <a:pt x="12161519" y="234950"/>
                </a:lnTo>
                <a:lnTo>
                  <a:pt x="8632190" y="6858000"/>
                </a:lnTo>
                <a:lnTo>
                  <a:pt x="7049770" y="6858000"/>
                </a:lnTo>
                <a:close/>
                <a:moveTo>
                  <a:pt x="5320030" y="0"/>
                </a:moveTo>
                <a:lnTo>
                  <a:pt x="10476230" y="0"/>
                </a:lnTo>
                <a:lnTo>
                  <a:pt x="6822440" y="6858000"/>
                </a:lnTo>
                <a:lnTo>
                  <a:pt x="1664970" y="6858000"/>
                </a:lnTo>
                <a:close/>
                <a:moveTo>
                  <a:pt x="3529330" y="0"/>
                </a:moveTo>
                <a:lnTo>
                  <a:pt x="5111750" y="0"/>
                </a:lnTo>
                <a:lnTo>
                  <a:pt x="1456690" y="6858000"/>
                </a:lnTo>
                <a:lnTo>
                  <a:pt x="0" y="6858000"/>
                </a:lnTo>
                <a:lnTo>
                  <a:pt x="0" y="6623050"/>
                </a:lnTo>
                <a:close/>
                <a:moveTo>
                  <a:pt x="2630170" y="0"/>
                </a:moveTo>
                <a:lnTo>
                  <a:pt x="3314700" y="0"/>
                </a:lnTo>
                <a:lnTo>
                  <a:pt x="0" y="6219190"/>
                </a:lnTo>
                <a:lnTo>
                  <a:pt x="0" y="493522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BFD7B55F-CFD3-4921-BB2A-B14EB4E36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32" y="1033272"/>
            <a:ext cx="10514998" cy="782638"/>
          </a:xfrm>
        </p:spPr>
        <p:txBody>
          <a:bodyPr rtlCol="0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 БОЛЬШИМ ИЗОБРАЖЕНИЕМ</a:t>
            </a:r>
          </a:p>
        </p:txBody>
      </p:sp>
      <p:sp>
        <p:nvSpPr>
          <p:cNvPr id="21" name="Текст 17">
            <a:extLst>
              <a:ext uri="{FF2B5EF4-FFF2-40B4-BE49-F238E27FC236}">
                <a16:creationId xmlns:a16="http://schemas.microsoft.com/office/drawing/2014/main" id="{932204AA-73EE-4F85-898B-E747C5ACC0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032" y="1880794"/>
            <a:ext cx="10518598" cy="782639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3" name="Рисунок 4">
            <a:extLst>
              <a:ext uri="{FF2B5EF4-FFF2-40B4-BE49-F238E27FC236}">
                <a16:creationId xmlns:a16="http://schemas.microsoft.com/office/drawing/2014/main" id="{38541361-4795-490E-8165-B4A338F8231D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Надпись 1">
            <a:extLst>
              <a:ext uri="{FF2B5EF4-FFF2-40B4-BE49-F238E27FC236}">
                <a16:creationId xmlns:a16="http://schemas.microsoft.com/office/drawing/2014/main" id="{B72E78DA-7F75-294B-AECF-F02F6C41615D}"/>
              </a:ext>
            </a:extLst>
          </p:cNvPr>
          <p:cNvSpPr txBox="1"/>
          <p:nvPr userDrawn="1"/>
        </p:nvSpPr>
        <p:spPr>
          <a:xfrm>
            <a:off x="327546" y="30025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F5D581-F5B0-4701-B187-0D4FAB4490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endParaRPr lang="ru-RU" noProof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0E5F41AB-E2B9-45DD-B1C7-9F4DBA4946B9}"/>
              </a:ext>
            </a:extLst>
          </p:cNvPr>
          <p:cNvSpPr/>
          <p:nvPr userDrawn="1"/>
        </p:nvSpPr>
        <p:spPr>
          <a:xfrm>
            <a:off x="2445759" y="-12700"/>
            <a:ext cx="7289800" cy="6883400"/>
          </a:xfrm>
          <a:custGeom>
            <a:avLst/>
            <a:gdLst>
              <a:gd name="connsiteX0" fmla="*/ 5063490 w 7289800"/>
              <a:gd name="connsiteY0" fmla="*/ 12700 h 6883400"/>
              <a:gd name="connsiteX1" fmla="*/ 2499360 w 7289800"/>
              <a:gd name="connsiteY1" fmla="*/ 6870700 h 6883400"/>
              <a:gd name="connsiteX2" fmla="*/ 4721860 w 7289800"/>
              <a:gd name="connsiteY2" fmla="*/ 6870700 h 6883400"/>
              <a:gd name="connsiteX3" fmla="*/ 7285990 w 7289800"/>
              <a:gd name="connsiteY3" fmla="*/ 12700 h 6883400"/>
              <a:gd name="connsiteX4" fmla="*/ 5063490 w 7289800"/>
              <a:gd name="connsiteY4" fmla="*/ 12700 h 6883400"/>
              <a:gd name="connsiteX5" fmla="*/ 12700 w 7289800"/>
              <a:gd name="connsiteY5" fmla="*/ 6870700 h 6883400"/>
              <a:gd name="connsiteX6" fmla="*/ 2235200 w 7289800"/>
              <a:gd name="connsiteY6" fmla="*/ 6870700 h 6883400"/>
              <a:gd name="connsiteX7" fmla="*/ 4799331 w 7289800"/>
              <a:gd name="connsiteY7" fmla="*/ 12700 h 6883400"/>
              <a:gd name="connsiteX8" fmla="*/ 2576830 w 7289800"/>
              <a:gd name="connsiteY8" fmla="*/ 12700 h 6883400"/>
              <a:gd name="connsiteX9" fmla="*/ 12700 w 7289800"/>
              <a:gd name="connsiteY9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89800" h="6883400">
                <a:moveTo>
                  <a:pt x="5063490" y="12700"/>
                </a:moveTo>
                <a:lnTo>
                  <a:pt x="2499360" y="6870700"/>
                </a:lnTo>
                <a:lnTo>
                  <a:pt x="4721860" y="6870700"/>
                </a:lnTo>
                <a:lnTo>
                  <a:pt x="7285990" y="12700"/>
                </a:lnTo>
                <a:lnTo>
                  <a:pt x="5063490" y="12700"/>
                </a:lnTo>
                <a:close/>
                <a:moveTo>
                  <a:pt x="12700" y="6870700"/>
                </a:moveTo>
                <a:lnTo>
                  <a:pt x="2235200" y="6870700"/>
                </a:lnTo>
                <a:lnTo>
                  <a:pt x="4799331" y="12700"/>
                </a:lnTo>
                <a:lnTo>
                  <a:pt x="2576830" y="12700"/>
                </a:lnTo>
                <a:lnTo>
                  <a:pt x="12700" y="6870700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6579"/>
            <a:ext cx="105156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 ВИДЕО</a:t>
            </a:r>
          </a:p>
        </p:txBody>
      </p:sp>
      <p:sp>
        <p:nvSpPr>
          <p:cNvPr id="16" name="Мультимедиа 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1395984" y="1497770"/>
            <a:ext cx="9400032" cy="421538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мультимедиа</a:t>
            </a:r>
          </a:p>
        </p:txBody>
      </p:sp>
      <p:sp>
        <p:nvSpPr>
          <p:cNvPr id="12" name="Рисунок 4">
            <a:extLst>
              <a:ext uri="{FF2B5EF4-FFF2-40B4-BE49-F238E27FC236}">
                <a16:creationId xmlns:a16="http://schemas.microsoft.com/office/drawing/2014/main" id="{C7654E36-50FF-425E-B595-F3957610B5D8}"/>
              </a:ext>
            </a:extLst>
          </p:cNvPr>
          <p:cNvSpPr/>
          <p:nvPr userDrawn="1"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0162" y="6002372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0023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ДД.ММ.20ГГ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002372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1" r:id="rId5"/>
    <p:sldLayoutId id="2147483690" r:id="rId6"/>
    <p:sldLayoutId id="2147483691" r:id="rId7"/>
    <p:sldLayoutId id="2147483684" r:id="rId8"/>
    <p:sldLayoutId id="2147483685" r:id="rId9"/>
    <p:sldLayoutId id="2147483692" r:id="rId10"/>
    <p:sldLayoutId id="2147483693" r:id="rId11"/>
    <p:sldLayoutId id="2147483694" r:id="rId12"/>
    <p:sldLayoutId id="2147483697" r:id="rId13"/>
    <p:sldLayoutId id="2147483698" r:id="rId14"/>
    <p:sldLayoutId id="2147483699" r:id="rId15"/>
    <p:sldLayoutId id="2147483701" r:id="rId16"/>
    <p:sldLayoutId id="2147483700" r:id="rId17"/>
    <p:sldLayoutId id="2147483687" r:id="rId18"/>
    <p:sldLayoutId id="2147483696" r:id="rId19"/>
    <p:sldLayoutId id="2147483688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ru-ru/article/%d0%a0%d0%b5%d0%b4%d0%b0%d0%ba%d1%82%d0%b8%d1%80%d0%be%d0%b2%d0%b0%d0%bd%d0%b8%d0%b5-%d0%bf%d1%80%d0%b5%d0%b7%d0%b5%d0%bd%d1%82%d0%b0%d1%86%d0%b8%d0%b8-ff353d37-742a-4aa8-8bdd-6b1f488127a2?ui=ru-RU&amp;rs=ru-RU&amp;ad=R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Стеклянные стены здания и небо">
            <a:extLst>
              <a:ext uri="{FF2B5EF4-FFF2-40B4-BE49-F238E27FC236}">
                <a16:creationId xmlns:a16="http://schemas.microsoft.com/office/drawing/2014/main" id="{873751CF-C490-45B5-B248-BF86A59ECF2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/>
          <a:srcRect l="-48" t="6766" r="19843" b="3091"/>
          <a:stretch/>
        </p:blipFill>
        <p:spPr>
          <a:xfrm>
            <a:off x="3033191" y="0"/>
            <a:ext cx="9155634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E9371-6E05-45E0-803B-4C39AC28C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ВЕРТИКАЛЬ</a:t>
            </a:r>
            <a:br>
              <a:rPr lang="ru-RU" dirty="0" smtClean="0"/>
            </a:br>
            <a:r>
              <a:rPr lang="ru-RU" dirty="0" smtClean="0"/>
              <a:t>ГРУПП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A0FE25-038A-4A14-B11A-432FECB7F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Строительная компания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0A1A89-FE18-44C6-B3EE-49541CB850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3697A7-775B-4995-AFA7-E4B1B1C1C8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r>
              <a:rPr lang="ru-RU" dirty="0"/>
              <a:t>г</a:t>
            </a:r>
            <a:r>
              <a:rPr lang="ru-RU" dirty="0" smtClean="0"/>
              <a:t>. Воронеж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506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Офисное здание на фоне голубого неба, вид под небольшим углом">
            <a:extLst>
              <a:ext uri="{FF2B5EF4-FFF2-40B4-BE49-F238E27FC236}">
                <a16:creationId xmlns:a16="http://schemas.microsoft.com/office/drawing/2014/main" id="{40946D55-3A70-4E32-99AB-8D71063AAEDE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3"/>
          <a:srcRect l="2749" r="2749"/>
          <a:stretch/>
        </p:blipFill>
        <p:spPr/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0F751-9975-4653-9855-BA1C7499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980" y="973512"/>
            <a:ext cx="7574332" cy="2281355"/>
          </a:xfrm>
        </p:spPr>
        <p:txBody>
          <a:bodyPr rtlCol="0"/>
          <a:lstStyle/>
          <a:p>
            <a:pPr rtl="0"/>
            <a:r>
              <a:rPr lang="ru-RU"/>
              <a:t>БЛАГОДАРИМ</a:t>
            </a:r>
            <a:br>
              <a:rPr lang="ru-RU"/>
            </a:br>
            <a:r>
              <a:rPr lang="ru-RU"/>
              <a:t>ВАС!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BBFE92-CA4F-4673-B4D5-7FFF88E819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97758" y="3626987"/>
            <a:ext cx="4478554" cy="985938"/>
          </a:xfrm>
        </p:spPr>
        <p:txBody>
          <a:bodyPr rtlCol="0"/>
          <a:lstStyle/>
          <a:p>
            <a:pPr algn="l" rtl="0"/>
            <a:r>
              <a:rPr lang="ru-RU" dirty="0" smtClean="0"/>
              <a:t>Сергей </a:t>
            </a:r>
            <a:r>
              <a:rPr lang="ru-RU" dirty="0" smtClean="0"/>
              <a:t>Маринин</a:t>
            </a:r>
          </a:p>
          <a:p>
            <a:pPr algn="l" rtl="0"/>
            <a:r>
              <a:rPr lang="ru-RU" sz="1600" dirty="0" smtClean="0"/>
              <a:t>Директор ООО «Вертикаль Групп»</a:t>
            </a:r>
            <a:endParaRPr lang="ru-RU" sz="16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22606DA-F5C0-4FBD-930A-04C47E7F77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008780" y="4564945"/>
            <a:ext cx="4367531" cy="288000"/>
          </a:xfrm>
        </p:spPr>
        <p:txBody>
          <a:bodyPr rtlCol="0"/>
          <a:lstStyle/>
          <a:p>
            <a:pPr rtl="0"/>
            <a:r>
              <a:rPr lang="ru-RU" dirty="0"/>
              <a:t>Телефон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976F3E4-0E67-4891-8B94-6441620D8B7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08780" y="4828348"/>
            <a:ext cx="4367531" cy="474519"/>
          </a:xfrm>
        </p:spPr>
        <p:txBody>
          <a:bodyPr rtlCol="0"/>
          <a:lstStyle/>
          <a:p>
            <a:r>
              <a:rPr lang="ru-RU" dirty="0"/>
              <a:t>8 473 232-48-48</a:t>
            </a: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E673424-1521-4ECB-BC19-D062786A9ED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088293" y="5157802"/>
            <a:ext cx="4367531" cy="288000"/>
          </a:xfrm>
        </p:spPr>
        <p:txBody>
          <a:bodyPr rtlCol="0"/>
          <a:lstStyle/>
          <a:p>
            <a:pPr rtl="0"/>
            <a:r>
              <a:rPr lang="ru-RU" dirty="0"/>
              <a:t>Электронная почта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1E9D6192-3994-44C6-93B4-D248EEE931D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35268" y="5393252"/>
            <a:ext cx="5920556" cy="474519"/>
          </a:xfrm>
        </p:spPr>
        <p:txBody>
          <a:bodyPr rtlCol="0"/>
          <a:lstStyle/>
          <a:p>
            <a:r>
              <a:rPr lang="ru-RU" dirty="0"/>
              <a:t>info@vertical-grupp.pro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28512" y="5681252"/>
            <a:ext cx="5986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B0F0"/>
                </a:solidFill>
              </a:rPr>
              <a:t>Сайт</a:t>
            </a:r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30637" y="5870354"/>
            <a:ext cx="302518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sz="2200" dirty="0">
                <a:solidFill>
                  <a:schemeClr val="bg1"/>
                </a:solidFill>
              </a:rPr>
              <a:t>vertical-grupp.pro</a:t>
            </a:r>
            <a:r>
              <a:rPr lang="en-US" dirty="0">
                <a:solidFill>
                  <a:schemeClr val="bg1"/>
                </a:solidFill>
              </a:rPr>
              <a:t>/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01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/>
              <a:t>Настройте этот шаблон</a:t>
            </a:r>
          </a:p>
        </p:txBody>
      </p:sp>
      <p:sp>
        <p:nvSpPr>
          <p:cNvPr id="8" name="Надпись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547813" y="2459504"/>
            <a:ext cx="90963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6000" u="sng">
                <a:solidFill>
                  <a:srgbClr val="0070C0"/>
                </a:solidFill>
              </a:rPr>
              <a:t>Инструкции по редактированию шаблона и обратная связь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7FC0424-40B9-486A-B71B-BA76CD90DD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Офисное здание на фоне чистого неба, вид под небольшим углом">
            <a:extLst>
              <a:ext uri="{FF2B5EF4-FFF2-40B4-BE49-F238E27FC236}">
                <a16:creationId xmlns:a16="http://schemas.microsoft.com/office/drawing/2014/main" id="{98E1357B-90EC-4F60-BE24-5671EC46D0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13926" b="13926"/>
          <a:stretch/>
        </p:blipFill>
        <p:spPr/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21564-E2C8-443F-8E07-E59DFA5BC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/>
              <a:t>СЛАЙД-РАЗДЕЛИТЕЛЬ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2A2A374-6D41-4D06-9363-309246640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ru-RU"/>
              <a:t>Lorem ipsum dolor sit amet, consectetuer adipiscing elit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A534D36-FD98-42BC-977C-D6843E425B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63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/>
              <a:t>РАЗМЕТКА ТЕКСТА 1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2AE43E3-E3DE-481E-9B87-7B1F8783A6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ru-RU"/>
              <a:t>Lorem ipsum dolor sit amet, consectetuer adipiscing elit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8F02AC-2ACE-4B6E-9181-99EBB08906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rtl="0"/>
            <a:r>
              <a:rPr lang="ru-RU"/>
              <a:t>Nunc viverra imperdiet enim. Fusce est. Vivamus a tellus.</a:t>
            </a:r>
          </a:p>
          <a:p>
            <a:pPr rtl="0"/>
            <a:r>
              <a:rPr lang="ru-RU"/>
              <a:t>Pellentesque habitant morbi tristique senectus et netus et malesuada fames ac turpis egestas. Proin pharetra nonummy pede. Mauris et orci.</a:t>
            </a:r>
          </a:p>
        </p:txBody>
      </p:sp>
      <p:pic>
        <p:nvPicPr>
          <p:cNvPr id="14" name="Рисунок 13" descr="Офисное здание на фоне чистого неба, вид под небольшим углом">
            <a:extLst>
              <a:ext uri="{FF2B5EF4-FFF2-40B4-BE49-F238E27FC236}">
                <a16:creationId xmlns:a16="http://schemas.microsoft.com/office/drawing/2014/main" id="{1E9B5A50-F85D-49E6-9C85-59731947057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l="17163" t="7596" r="21154"/>
          <a:stretch/>
        </p:blipFill>
        <p:spPr>
          <a:xfrm>
            <a:off x="5519738" y="0"/>
            <a:ext cx="6103621" cy="6858000"/>
          </a:xfr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79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Офисное здание на фоне чистого неба, вид под небольшим углом">
            <a:extLst>
              <a:ext uri="{FF2B5EF4-FFF2-40B4-BE49-F238E27FC236}">
                <a16:creationId xmlns:a16="http://schemas.microsoft.com/office/drawing/2014/main" id="{BD519751-E686-4F24-9C8F-C439D8581B8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l="10743" t="17230" r="27972"/>
          <a:stretch/>
        </p:blipFill>
        <p:spPr>
          <a:xfrm>
            <a:off x="0" y="404811"/>
            <a:ext cx="6108872" cy="5485128"/>
          </a:xfr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0B93806-769F-4C20-A684-CA4CB5BB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206" y="1046140"/>
            <a:ext cx="5056083" cy="782638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/>
              <a:t>РАЗМЕТКА ТЕКСТА 2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7292DFE-EBA3-4DB2-A2C7-1810115565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ru-RU"/>
              <a:t>Lorem ipsum dolor sit amet, consectetuer adipiscing elit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209D92-7413-44EE-BC90-ECE50DA315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ru-RU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rtl="0"/>
            <a:r>
              <a:rPr lang="ru-RU"/>
              <a:t>Pellentesque habitant morbi tristique senectus et netus et malesuada fames ac turpis egestas. Proin pharetra nonummy pede. Mauris et orci.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38DCF8F-466A-4FC0-91DF-33EF070ED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149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719E0E7-CFBA-48B5-AA1B-EA5B887F6650}"/>
              </a:ext>
            </a:extLst>
          </p:cNvPr>
          <p:cNvSpPr>
            <a:spLocks noGrp="1"/>
          </p:cNvSpPr>
          <p:nvPr>
            <p:ph type="title"/>
          </p:nvPr>
        </p:nvSpPr>
        <p:spPr bwMode="grayWhite"/>
        <p:txBody>
          <a:bodyPr rtlCol="0"/>
          <a:lstStyle/>
          <a:p>
            <a:pPr rtl="0"/>
            <a:r>
              <a:rPr lang="ru-RU"/>
              <a:t>СРАВНЕНИЕ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658B4B7-2667-479D-90A8-706DAAA9AD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/>
        <p:txBody>
          <a:bodyPr rtlCol="0">
            <a:normAutofit lnSpcReduction="10000"/>
          </a:bodyPr>
          <a:lstStyle/>
          <a:p>
            <a:pPr rtl="0"/>
            <a:r>
              <a:rPr lang="ru-RU"/>
              <a:t>Lorem ipsum dolor sit amet, consectetuer adipiscing elit. Maecenas porttitor congue massa. Fusce posuere, magna sed pulvinar ultricies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A4BA4B-DB5E-418C-8309-2ED941800B3E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White"/>
        <p:txBody>
          <a:bodyPr rtlCol="0"/>
          <a:lstStyle/>
          <a:p>
            <a:pPr rtl="0"/>
            <a:r>
              <a:rPr lang="ru-RU"/>
              <a:t>Заголовок раздела 1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A6EDE3F-FD3C-4A2C-837A-5B3420BD5E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White"/>
        <p:txBody>
          <a:bodyPr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ru-RU"/>
              <a:t>Lorem ipsum dolor sit amet, consectetuer adipiscing elit. Maecenas porttitor congue massa. Fusce posuere, magna sed pulvinar ultricies, purus lectus malesuada libero.</a:t>
            </a:r>
          </a:p>
          <a:p>
            <a:pPr rtl="0">
              <a:lnSpc>
                <a:spcPct val="110000"/>
              </a:lnSpc>
            </a:pPr>
            <a:r>
              <a:rPr lang="ru-RU"/>
              <a:t>Nunc viverra imperdiet enim. Fusce est. Vivamus a tellus.</a:t>
            </a:r>
          </a:p>
          <a:p>
            <a:pPr rtl="0">
              <a:lnSpc>
                <a:spcPct val="110000"/>
              </a:lnSpc>
            </a:pPr>
            <a:r>
              <a:rPr lang="ru-RU"/>
              <a:t>Pellentesque habitant morbi tristique senectus et netus et malesuada fames ac turpis egestas.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2CB9BD-51FF-4C3D-BDD7-A004B05B152F}"/>
              </a:ext>
            </a:extLst>
          </p:cNvPr>
          <p:cNvSpPr>
            <a:spLocks noGrp="1"/>
          </p:cNvSpPr>
          <p:nvPr>
            <p:ph type="body" idx="18"/>
          </p:nvPr>
        </p:nvSpPr>
        <p:spPr bwMode="grayWhite"/>
        <p:txBody>
          <a:bodyPr rtlCol="0"/>
          <a:lstStyle/>
          <a:p>
            <a:pPr rtl="0"/>
            <a:r>
              <a:rPr lang="ru-RU"/>
              <a:t>Заголовок раздела 2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2D6EF90-B98E-4EA6-8AA1-185EE8D4BD2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White"/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r>
              <a:rPr lang="ru-RU"/>
              <a:t>Lorem ipsum dolor sit amet, consectetuer adipiscing elit. Maecenas porttitor congue massa. Fusce posuere, magna sed pulvinar ultricies, purus lectus malesuada libero.</a:t>
            </a:r>
          </a:p>
          <a:p>
            <a:pPr rtl="0">
              <a:lnSpc>
                <a:spcPct val="100000"/>
              </a:lnSpc>
            </a:pPr>
            <a:r>
              <a:rPr lang="ru-RU"/>
              <a:t>Nunc viverra imperdiet enim. Fusce est. Vivamus a tellus.</a:t>
            </a:r>
          </a:p>
          <a:p>
            <a:pPr rtl="0">
              <a:lnSpc>
                <a:spcPct val="100000"/>
              </a:lnSpc>
            </a:pPr>
            <a:r>
              <a:rPr lang="ru-RU"/>
              <a:t>Pellentesque habitant morbi tristique senectus et netus et malesuada fames ac turpis egestas.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D609542-DD6D-4EC5-B1B2-054C2BE79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 rtlCol="0"/>
          <a:lstStyle/>
          <a:p>
            <a:pPr rtl="0"/>
            <a:fld id="{D495E168-DA5E-4888-8D8A-92B118324C1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360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06E3E42-BD20-4379-871F-3E4B83D6838A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774031" y="1317173"/>
            <a:ext cx="4048225" cy="1524185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noProof="1"/>
              <a:t>СЛАЙД С ДИАГРАММОЙ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42E27BA-7F93-4365-B043-35F6517974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/>
        <p:txBody>
          <a:bodyPr rtlCol="0">
            <a:normAutofit/>
          </a:bodyPr>
          <a:lstStyle/>
          <a:p>
            <a:pPr rtl="0"/>
            <a:r>
              <a:rPr lang="ru-RU" noProof="1"/>
              <a:t>Lorem ipsum</a:t>
            </a:r>
            <a:br>
              <a:rPr lang="ru-RU" noProof="1"/>
            </a:br>
            <a:r>
              <a:rPr lang="ru-RU" noProof="1"/>
              <a:t>dolor sit amet, consectetuer adipiscing elit, sed</a:t>
            </a:r>
            <a:br>
              <a:rPr lang="ru-RU" noProof="1"/>
            </a:br>
            <a:r>
              <a:rPr lang="ru-RU" noProof="1"/>
              <a:t>do eiusmod tempor incididunt ut labore.</a:t>
            </a:r>
          </a:p>
        </p:txBody>
      </p:sp>
      <p:graphicFrame>
        <p:nvGraphicFramePr>
          <p:cNvPr id="6" name="Диаграмма 8" descr="Chart">
            <a:extLst>
              <a:ext uri="{FF2B5EF4-FFF2-40B4-BE49-F238E27FC236}">
                <a16:creationId xmlns:a16="http://schemas.microsoft.com/office/drawing/2014/main" id="{18DF8E74-3E2F-4231-A6FD-E3E345EFF5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8519280"/>
              </p:ext>
            </p:extLst>
          </p:nvPr>
        </p:nvGraphicFramePr>
        <p:xfrm>
          <a:off x="5129954" y="1244588"/>
          <a:ext cx="6387152" cy="436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FE1CCEE-5676-4586-8866-FA5BE5CA59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 rtlCol="0"/>
          <a:lstStyle/>
          <a:p>
            <a:pPr rtl="0"/>
            <a:fld id="{D495E168-DA5E-4888-8D8A-92B118324C14}" type="slidenum">
              <a:rPr lang="ru-RU" noProof="1" dirty="0" smtClean="0"/>
              <a:pPr/>
              <a:t>6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929948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D42E07B-C167-48F8-AB6F-45BD78322261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774032" y="1317173"/>
            <a:ext cx="3124200" cy="1524185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/>
              <a:t>СЛАЙД С</a:t>
            </a:r>
            <a:br>
              <a:rPr lang="ru-RU"/>
            </a:br>
            <a:r>
              <a:rPr lang="ru-RU"/>
              <a:t>ТАБЛИЦЕЙ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E478EB-C91D-4F65-ABE7-97357B17A1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/>
        <p:txBody>
          <a:bodyPr rtlCol="0">
            <a:normAutofit/>
          </a:bodyPr>
          <a:lstStyle/>
          <a:p>
            <a:pPr rtl="0"/>
            <a:r>
              <a:rPr lang="ru-RU"/>
              <a:t>Lorem ipsum</a:t>
            </a:r>
            <a:br>
              <a:rPr lang="ru-RU"/>
            </a:br>
            <a:r>
              <a:rPr lang="ru-RU"/>
              <a:t>dolor sit amet, consectetuer adipiscing elit, sed</a:t>
            </a:r>
            <a:br>
              <a:rPr lang="ru-RU"/>
            </a:br>
            <a:r>
              <a:rPr lang="ru-RU"/>
              <a:t>do eiusmod tempor incididunt ut labore.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7A2F8E4-E36A-48D7-B6C1-F49851F68C74}"/>
              </a:ext>
            </a:extLst>
          </p:cNvPr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3045389818"/>
              </p:ext>
            </p:extLst>
          </p:nvPr>
        </p:nvGraphicFramePr>
        <p:xfrm>
          <a:off x="4716463" y="1592263"/>
          <a:ext cx="6588000" cy="40792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484000">
                  <a:extLst>
                    <a:ext uri="{9D8B030D-6E8A-4147-A177-3AD203B41FA5}">
                      <a16:colId xmlns:a16="http://schemas.microsoft.com/office/drawing/2014/main" val="3380805304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5235199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602576919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927876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0"/>
                      <a:endParaRPr lang="en-US" noProof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500" b="1" noProof="0">
                          <a:solidFill>
                            <a:schemeClr val="tx1"/>
                          </a:solidFill>
                          <a:latin typeface="+mj-lt"/>
                        </a:rPr>
                        <a:t>20ГГ</a:t>
                      </a:r>
                    </a:p>
                  </a:txBody>
                  <a:tcPr marL="92013" marR="9201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500" b="1" noProof="0" dirty="0">
                          <a:solidFill>
                            <a:schemeClr val="tx1"/>
                          </a:solidFill>
                          <a:latin typeface="+mj-lt"/>
                        </a:rPr>
                        <a:t>20ГГ</a:t>
                      </a:r>
                    </a:p>
                  </a:txBody>
                  <a:tcPr marL="92013" marR="92013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5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20ГГ</a:t>
                      </a:r>
                    </a:p>
                  </a:txBody>
                  <a:tcPr marL="92013" marR="92013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103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ru-RU" sz="1500" b="0" kern="1200" noProof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Категория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i="0" kern="1200" noProof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i="0" kern="1200" noProof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400 000</a:t>
                      </a: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i="0" kern="1200" noProof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1 600 000</a:t>
                      </a: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073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noProof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Категория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i="0" kern="1200" noProof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500 000</a:t>
                      </a: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i="0" kern="1200" noProof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4 000 000</a:t>
                      </a: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i="0" kern="1200" noProof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16 000 000</a:t>
                      </a: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085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noProof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Категория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i="0" kern="1200" noProof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i="0" kern="1200" noProof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i="0" kern="1200" noProof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921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noProof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Категория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i="0" kern="1200" noProof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5 625 000</a:t>
                      </a: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i="0" kern="1200" noProof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48 000 000</a:t>
                      </a: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i="0" kern="1200" noProof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216 000 000</a:t>
                      </a: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341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noProof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Категория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i="0" kern="1200" noProof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i="0" kern="1200" noProof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i="0" kern="1200" noProof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061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noProof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Категория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i="0" kern="1200" noProof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5 625 000</a:t>
                      </a: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i="0" kern="1200" noProof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48 000 000</a:t>
                      </a: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i="0" kern="1200" noProof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216 000 000</a:t>
                      </a: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633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noProof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Категория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i="0" kern="1200" noProof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1 687 500</a:t>
                      </a: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i="0" kern="1200" noProof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9 600 000</a:t>
                      </a: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i="0" kern="1200" noProof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21 600 000</a:t>
                      </a: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958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noProof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Категория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i="0" kern="1200" noProof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562 500</a:t>
                      </a: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i="0" kern="1200" noProof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2 400 000</a:t>
                      </a: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i="0" kern="1200" noProof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10 800 000</a:t>
                      </a: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365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noProof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Категория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i="0" kern="1200" noProof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281 250</a:t>
                      </a: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i="0" kern="1200" noProof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2 400 000</a:t>
                      </a: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i="0" kern="1200" noProof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4 320 000</a:t>
                      </a: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476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noProof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Категория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i="0" kern="1200" noProof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7 593 750</a:t>
                      </a: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i="0" kern="1200" noProof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52 800 000</a:t>
                      </a: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400" i="0" kern="1200" noProof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187 920 000</a:t>
                      </a:r>
                    </a:p>
                  </a:txBody>
                  <a:tcPr marL="92013" marR="92013" anchor="ctr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031441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F9A1308-AD4D-492C-B931-EA94BBCF4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517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Белое здание на фоне чистого неба, ракурс с уровня земли">
            <a:extLst>
              <a:ext uri="{FF2B5EF4-FFF2-40B4-BE49-F238E27FC236}">
                <a16:creationId xmlns:a16="http://schemas.microsoft.com/office/drawing/2014/main" id="{CEE1712F-10B7-44A0-8ED1-5933874A301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7642" b="7642"/>
          <a:stretch>
            <a:fillRect/>
          </a:stretch>
        </p:blipFill>
        <p:spPr/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E4FFE8E-5987-44EA-AF65-5CFA15DD7653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rtlCol="0">
            <a:normAutofit fontScale="90000"/>
          </a:bodyPr>
          <a:lstStyle/>
          <a:p>
            <a:pPr rtl="0"/>
            <a:r>
              <a:rPr lang="ru-RU"/>
              <a:t>СЛАЙД С БОЛЬШИМ ИЗОБРАЖЕНИЕМ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B4E4515-E409-46A3-BF8E-A723CC4A90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/>
        <p:txBody>
          <a:bodyPr rtlCol="0"/>
          <a:lstStyle/>
          <a:p>
            <a:pPr rtl="0"/>
            <a:r>
              <a:rPr lang="ru-RU"/>
              <a:t>Lorem ipsum dolor sit amet, consectetuer adipiscing elit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F53D04A-7D1E-45D0-9B0B-7BDFC553B4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7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FF2F0B8-896C-4D84-9FF9-3E3607F9E57C}"/>
              </a:ext>
            </a:extLst>
          </p:cNvPr>
          <p:cNvSpPr>
            <a:spLocks noGrp="1"/>
          </p:cNvSpPr>
          <p:nvPr>
            <p:ph type="title"/>
          </p:nvPr>
        </p:nvSpPr>
        <p:spPr bwMode="grayWhite"/>
        <p:txBody>
          <a:bodyPr rtlCol="0"/>
          <a:lstStyle/>
          <a:p>
            <a:pPr rtl="0"/>
            <a:r>
              <a:rPr lang="ru-RU"/>
              <a:t>СЛАЙД С ВИДЕО</a:t>
            </a:r>
          </a:p>
        </p:txBody>
      </p:sp>
      <p:sp>
        <p:nvSpPr>
          <p:cNvPr id="5" name="Мультимедиа 4" descr="Мультимедиа">
            <a:extLst>
              <a:ext uri="{FF2B5EF4-FFF2-40B4-BE49-F238E27FC236}">
                <a16:creationId xmlns:a16="http://schemas.microsoft.com/office/drawing/2014/main" id="{E583FAB2-D6F1-45A5-84C9-0E809CA88C2F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/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8B55491-80DD-4F1B-890E-E2F7B275B9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6745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5">
      <a:dk1>
        <a:sysClr val="windowText" lastClr="000000"/>
      </a:dk1>
      <a:lt1>
        <a:sysClr val="window" lastClr="FFFFFF"/>
      </a:lt1>
      <a:dk2>
        <a:srgbClr val="FFCD00"/>
      </a:dk2>
      <a:lt2>
        <a:srgbClr val="00AEDE"/>
      </a:lt2>
      <a:accent1>
        <a:srgbClr val="002E62"/>
      </a:accent1>
      <a:accent2>
        <a:srgbClr val="004CB9"/>
      </a:accent2>
      <a:accent3>
        <a:srgbClr val="FF9D00"/>
      </a:accent3>
      <a:accent4>
        <a:srgbClr val="57A773"/>
      </a:accent4>
      <a:accent5>
        <a:srgbClr val="D11149"/>
      </a:accent5>
      <a:accent6>
        <a:srgbClr val="00111F"/>
      </a:accent6>
      <a:hlink>
        <a:srgbClr val="FFFFFF"/>
      </a:hlink>
      <a:folHlink>
        <a:srgbClr val="FFFFFF"/>
      </a:folHlink>
    </a:clrScheme>
    <a:fontScheme name="Custom 22">
      <a:majorFont>
        <a:latin typeface="Verdana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677662_TF45331398" id="{54C9E4F3-3A03-4402-A107-9DDD7A71BB82}" vid="{F9B8EB22-9DB8-442E-BFF0-27918EB9B00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C5154C8-4BB5-43F2-9F6C-5E79271A0D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807890-83DC-4772-9CAD-F7CB30099A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7A0EF5-23A9-4627-BC46-745B7DD804D2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fb0879af-3eba-417a-a55a-ffe6dcd6ca77"/>
    <ds:schemaRef ds:uri="6dc4bcd6-49db-4c07-9060-8acfc67cef9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Универсальная презентация</Template>
  <TotalTime>0</TotalTime>
  <Words>426</Words>
  <Application>Microsoft Office PowerPoint</Application>
  <PresentationFormat>Широкоэкранный</PresentationFormat>
  <Paragraphs>105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Lucida Grande</vt:lpstr>
      <vt:lpstr>Verdana</vt:lpstr>
      <vt:lpstr>Wingdings</vt:lpstr>
      <vt:lpstr>Тема Office</vt:lpstr>
      <vt:lpstr>ВЕРТИКАЛЬ ГРУПП</vt:lpstr>
      <vt:lpstr>СЛАЙД-РАЗДЕЛИТЕЛЬ</vt:lpstr>
      <vt:lpstr>РАЗМЕТКА ТЕКСТА 1</vt:lpstr>
      <vt:lpstr>РАЗМЕТКА ТЕКСТА 2</vt:lpstr>
      <vt:lpstr>СРАВНЕНИЕ</vt:lpstr>
      <vt:lpstr>СЛАЙД С ДИАГРАММОЙ</vt:lpstr>
      <vt:lpstr>СЛАЙД С ТАБЛИЦЕЙ</vt:lpstr>
      <vt:lpstr>СЛАЙД С БОЛЬШИМ ИЗОБРАЖЕНИЕМ</vt:lpstr>
      <vt:lpstr>СЛАЙД С ВИДЕО</vt:lpstr>
      <vt:lpstr>БЛАГОДАРИМ ВАС!</vt:lpstr>
      <vt:lpstr>Настройте этот шаблон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2020-12-17T15:09:08Z</dcterms:created>
  <dcterms:modified xsi:type="dcterms:W3CDTF">2020-12-17T17:32:03Z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